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339" r:id="rId4"/>
    <p:sldId id="259" r:id="rId5"/>
    <p:sldId id="286" r:id="rId6"/>
    <p:sldId id="291" r:id="rId7"/>
    <p:sldId id="296" r:id="rId8"/>
    <p:sldId id="292" r:id="rId9"/>
    <p:sldId id="287" r:id="rId10"/>
    <p:sldId id="293" r:id="rId11"/>
    <p:sldId id="294" r:id="rId12"/>
    <p:sldId id="295" r:id="rId13"/>
    <p:sldId id="301" r:id="rId14"/>
    <p:sldId id="302" r:id="rId15"/>
    <p:sldId id="304" r:id="rId16"/>
    <p:sldId id="305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00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SimSun" panose="02010600030101010101" pitchFamily="2" charset="-122"/>
      <p:regular r:id="rId48"/>
    </p:embeddedFont>
    <p:embeddedFont>
      <p:font typeface="Cambria Math" panose="02040503050406030204" pitchFamily="18" charset="0"/>
      <p:regular r:id="rId49"/>
    </p:embeddedFont>
    <p:embeddedFont>
      <p:font typeface="Roboto Condensed" panose="020B0604020202020204" charset="0"/>
      <p:regular r:id="rId50"/>
      <p:bold r:id="rId51"/>
      <p:italic r:id="rId52"/>
      <p:boldItalic r:id="rId53"/>
    </p:embeddedFont>
    <p:embeddedFont>
      <p:font typeface="Oswald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6BF66B-BF0D-49A5-ABA2-E6C1EFEF6E1B}">
  <a:tblStyle styleId="{B46BF66B-BF0D-49A5-ABA2-E6C1EFEF6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âu minh nhật" userId="d26860da674d0a33" providerId="LiveId" clId="{FCBF25B0-62EA-41DC-B7D8-871382F4E31A}"/>
    <pc:docChg chg="undo custSel addSld modSld">
      <pc:chgData name="châu minh nhật" userId="d26860da674d0a33" providerId="LiveId" clId="{FCBF25B0-62EA-41DC-B7D8-871382F4E31A}" dt="2021-05-26T03:05:40.300" v="676" actId="1076"/>
      <pc:docMkLst>
        <pc:docMk/>
      </pc:docMkLst>
      <pc:sldChg chg="modSp mod">
        <pc:chgData name="châu minh nhật" userId="d26860da674d0a33" providerId="LiveId" clId="{FCBF25B0-62EA-41DC-B7D8-871382F4E31A}" dt="2021-05-26T02:15:27.830" v="3" actId="2711"/>
        <pc:sldMkLst>
          <pc:docMk/>
          <pc:sldMk cId="0" sldId="256"/>
        </pc:sldMkLst>
        <pc:spChg chg="mod">
          <ac:chgData name="châu minh nhật" userId="d26860da674d0a33" providerId="LiveId" clId="{FCBF25B0-62EA-41DC-B7D8-871382F4E31A}" dt="2021-05-26T02:15:16.579" v="1" actId="2711"/>
          <ac:spMkLst>
            <pc:docMk/>
            <pc:sldMk cId="0" sldId="256"/>
            <ac:spMk id="2" creationId="{105D3FDF-039B-4D37-A26D-7EC45622FAC5}"/>
          </ac:spMkLst>
        </pc:spChg>
        <pc:spChg chg="mod">
          <ac:chgData name="châu minh nhật" userId="d26860da674d0a33" providerId="LiveId" clId="{FCBF25B0-62EA-41DC-B7D8-871382F4E31A}" dt="2021-05-26T02:15:27.830" v="3" actId="2711"/>
          <ac:spMkLst>
            <pc:docMk/>
            <pc:sldMk cId="0" sldId="256"/>
            <ac:spMk id="3" creationId="{1F3FA51E-17E6-430F-9A4A-E721FB80B0CF}"/>
          </ac:spMkLst>
        </pc:spChg>
        <pc:spChg chg="mod">
          <ac:chgData name="châu minh nhật" userId="d26860da674d0a33" providerId="LiveId" clId="{FCBF25B0-62EA-41DC-B7D8-871382F4E31A}" dt="2021-05-26T02:15:16.579" v="1" actId="2711"/>
          <ac:spMkLst>
            <pc:docMk/>
            <pc:sldMk cId="0" sldId="256"/>
            <ac:spMk id="167" creationId="{00000000-0000-0000-0000-000000000000}"/>
          </ac:spMkLst>
        </pc:spChg>
      </pc:sldChg>
      <pc:sldChg chg="addSp delSp modSp mod">
        <pc:chgData name="châu minh nhật" userId="d26860da674d0a33" providerId="LiveId" clId="{FCBF25B0-62EA-41DC-B7D8-871382F4E31A}" dt="2021-05-26T02:35:33.875" v="531" actId="20577"/>
        <pc:sldMkLst>
          <pc:docMk/>
          <pc:sldMk cId="0" sldId="257"/>
        </pc:sldMkLst>
        <pc:spChg chg="add del mod">
          <ac:chgData name="châu minh nhật" userId="d26860da674d0a33" providerId="LiveId" clId="{FCBF25B0-62EA-41DC-B7D8-871382F4E31A}" dt="2021-05-26T02:35:24.397" v="526" actId="478"/>
          <ac:spMkLst>
            <pc:docMk/>
            <pc:sldMk cId="0" sldId="257"/>
            <ac:spMk id="3" creationId="{600AFD1D-2774-48CF-93E1-2AFA0B0238C2}"/>
          </ac:spMkLst>
        </pc:spChg>
        <pc:spChg chg="add del mod">
          <ac:chgData name="châu minh nhật" userId="d26860da674d0a33" providerId="LiveId" clId="{FCBF25B0-62EA-41DC-B7D8-871382F4E31A}" dt="2021-05-26T02:35:23.175" v="525" actId="478"/>
          <ac:spMkLst>
            <pc:docMk/>
            <pc:sldMk cId="0" sldId="257"/>
            <ac:spMk id="5" creationId="{144EA4A7-866D-4909-8239-BA259C654AFF}"/>
          </ac:spMkLst>
        </pc:spChg>
        <pc:spChg chg="add del mod">
          <ac:chgData name="châu minh nhật" userId="d26860da674d0a33" providerId="LiveId" clId="{FCBF25B0-62EA-41DC-B7D8-871382F4E31A}" dt="2021-05-26T02:35:29.192" v="529" actId="478"/>
          <ac:spMkLst>
            <pc:docMk/>
            <pc:sldMk cId="0" sldId="257"/>
            <ac:spMk id="7" creationId="{31886939-FA12-4386-9B05-1132ED956D7D}"/>
          </ac:spMkLst>
        </pc:spChg>
        <pc:spChg chg="mod">
          <ac:chgData name="châu minh nhật" userId="d26860da674d0a33" providerId="LiveId" clId="{FCBF25B0-62EA-41DC-B7D8-871382F4E31A}" dt="2021-05-26T02:35:33.875" v="531" actId="20577"/>
          <ac:spMkLst>
            <pc:docMk/>
            <pc:sldMk cId="0" sldId="257"/>
            <ac:spMk id="172" creationId="{00000000-0000-0000-0000-000000000000}"/>
          </ac:spMkLst>
        </pc:spChg>
        <pc:spChg chg="del">
          <ac:chgData name="châu minh nhật" userId="d26860da674d0a33" providerId="LiveId" clId="{FCBF25B0-62EA-41DC-B7D8-871382F4E31A}" dt="2021-05-26T02:35:22.159" v="524" actId="478"/>
          <ac:spMkLst>
            <pc:docMk/>
            <pc:sldMk cId="0" sldId="257"/>
            <ac:spMk id="173" creationId="{00000000-0000-0000-0000-000000000000}"/>
          </ac:spMkLst>
        </pc:spChg>
        <pc:spChg chg="del mod">
          <ac:chgData name="châu minh nhật" userId="d26860da674d0a33" providerId="LiveId" clId="{FCBF25B0-62EA-41DC-B7D8-871382F4E31A}" dt="2021-05-26T02:35:27.040" v="528" actId="478"/>
          <ac:spMkLst>
            <pc:docMk/>
            <pc:sldMk cId="0" sldId="257"/>
            <ac:spMk id="174" creationId="{00000000-0000-0000-0000-000000000000}"/>
          </ac:spMkLst>
        </pc:spChg>
        <pc:spChg chg="del mod">
          <ac:chgData name="châu minh nhật" userId="d26860da674d0a33" providerId="LiveId" clId="{FCBF25B0-62EA-41DC-B7D8-871382F4E31A}" dt="2021-05-26T02:35:20.690" v="523" actId="478"/>
          <ac:spMkLst>
            <pc:docMk/>
            <pc:sldMk cId="0" sldId="257"/>
            <ac:spMk id="175" creationId="{00000000-0000-0000-0000-000000000000}"/>
          </ac:spMkLst>
        </pc:spChg>
      </pc:sldChg>
      <pc:sldChg chg="modSp mod">
        <pc:chgData name="châu minh nhật" userId="d26860da674d0a33" providerId="LiveId" clId="{FCBF25B0-62EA-41DC-B7D8-871382F4E31A}" dt="2021-05-26T02:15:41.744" v="4" actId="2711"/>
        <pc:sldMkLst>
          <pc:docMk/>
          <pc:sldMk cId="0" sldId="258"/>
        </pc:sldMkLst>
        <pc:spChg chg="mod">
          <ac:chgData name="châu minh nhật" userId="d26860da674d0a33" providerId="LiveId" clId="{FCBF25B0-62EA-41DC-B7D8-871382F4E31A}" dt="2021-05-26T02:15:41.744" v="4" actId="2711"/>
          <ac:spMkLst>
            <pc:docMk/>
            <pc:sldMk cId="0" sldId="258"/>
            <ac:spMk id="181" creationId="{00000000-0000-0000-0000-000000000000}"/>
          </ac:spMkLst>
        </pc:spChg>
      </pc:sldChg>
      <pc:sldChg chg="addSp delSp modSp mod">
        <pc:chgData name="châu minh nhật" userId="d26860da674d0a33" providerId="LiveId" clId="{FCBF25B0-62EA-41DC-B7D8-871382F4E31A}" dt="2021-05-26T02:36:55.926" v="538" actId="12"/>
        <pc:sldMkLst>
          <pc:docMk/>
          <pc:sldMk cId="0" sldId="260"/>
        </pc:sldMkLst>
        <pc:spChg chg="add mod">
          <ac:chgData name="châu minh nhật" userId="d26860da674d0a33" providerId="LiveId" clId="{FCBF25B0-62EA-41DC-B7D8-871382F4E31A}" dt="2021-05-26T02:36:55.926" v="538" actId="12"/>
          <ac:spMkLst>
            <pc:docMk/>
            <pc:sldMk cId="0" sldId="260"/>
            <ac:spMk id="2" creationId="{B3C21A6A-EFF2-4BA3-BC5C-CDF456588E08}"/>
          </ac:spMkLst>
        </pc:spChg>
        <pc:spChg chg="add del mod">
          <ac:chgData name="châu minh nhật" userId="d26860da674d0a33" providerId="LiveId" clId="{FCBF25B0-62EA-41DC-B7D8-871382F4E31A}" dt="2021-05-26T02:34:02.050" v="494" actId="478"/>
          <ac:spMkLst>
            <pc:docMk/>
            <pc:sldMk cId="0" sldId="260"/>
            <ac:spMk id="5" creationId="{D60849AD-47CB-4662-8F6D-49D198960920}"/>
          </ac:spMkLst>
        </pc:spChg>
        <pc:spChg chg="add del mod">
          <ac:chgData name="châu minh nhật" userId="d26860da674d0a33" providerId="LiveId" clId="{FCBF25B0-62EA-41DC-B7D8-871382F4E31A}" dt="2021-05-26T02:33:57.841" v="492" actId="478"/>
          <ac:spMkLst>
            <pc:docMk/>
            <pc:sldMk cId="0" sldId="260"/>
            <ac:spMk id="6" creationId="{F347DC8F-70CC-44B2-948E-CBB661A77603}"/>
          </ac:spMkLst>
        </pc:spChg>
        <pc:spChg chg="add mod">
          <ac:chgData name="châu minh nhật" userId="d26860da674d0a33" providerId="LiveId" clId="{FCBF25B0-62EA-41DC-B7D8-871382F4E31A}" dt="2021-05-26T02:34:17.103" v="498" actId="1076"/>
          <ac:spMkLst>
            <pc:docMk/>
            <pc:sldMk cId="0" sldId="260"/>
            <ac:spMk id="7" creationId="{905E2A6A-54E1-4100-9ADC-AD81F3B152F7}"/>
          </ac:spMkLst>
        </pc:spChg>
        <pc:spChg chg="mod">
          <ac:chgData name="châu minh nhật" userId="d26860da674d0a33" providerId="LiveId" clId="{FCBF25B0-62EA-41DC-B7D8-871382F4E31A}" dt="2021-05-26T02:34:22.088" v="499" actId="1076"/>
          <ac:spMkLst>
            <pc:docMk/>
            <pc:sldMk cId="0" sldId="260"/>
            <ac:spMk id="196" creationId="{00000000-0000-0000-0000-000000000000}"/>
          </ac:spMkLst>
        </pc:spChg>
        <pc:picChg chg="add mod">
          <ac:chgData name="châu minh nhật" userId="d26860da674d0a33" providerId="LiveId" clId="{FCBF25B0-62EA-41DC-B7D8-871382F4E31A}" dt="2021-05-26T02:34:25.677" v="500" actId="1076"/>
          <ac:picMkLst>
            <pc:docMk/>
            <pc:sldMk cId="0" sldId="260"/>
            <ac:picMk id="4" creationId="{526C8809-E44B-4F66-A4CA-7B6C707E06FE}"/>
          </ac:picMkLst>
        </pc:picChg>
      </pc:sldChg>
      <pc:sldChg chg="addSp delSp modSp mod">
        <pc:chgData name="châu minh nhật" userId="d26860da674d0a33" providerId="LiveId" clId="{FCBF25B0-62EA-41DC-B7D8-871382F4E31A}" dt="2021-05-26T02:54:00.202" v="628" actId="207"/>
        <pc:sldMkLst>
          <pc:docMk/>
          <pc:sldMk cId="0" sldId="261"/>
        </pc:sldMkLst>
        <pc:spChg chg="add mod">
          <ac:chgData name="châu minh nhật" userId="d26860da674d0a33" providerId="LiveId" clId="{FCBF25B0-62EA-41DC-B7D8-871382F4E31A}" dt="2021-05-26T02:54:00.202" v="628" actId="207"/>
          <ac:spMkLst>
            <pc:docMk/>
            <pc:sldMk cId="0" sldId="261"/>
            <ac:spMk id="3" creationId="{A1F2101A-A09B-4125-B2AB-4C5249DD5EDA}"/>
          </ac:spMkLst>
        </pc:spChg>
        <pc:spChg chg="mod">
          <ac:chgData name="châu minh nhật" userId="d26860da674d0a33" providerId="LiveId" clId="{FCBF25B0-62EA-41DC-B7D8-871382F4E31A}" dt="2021-05-26T02:50:17.822" v="593" actId="1076"/>
          <ac:spMkLst>
            <pc:docMk/>
            <pc:sldMk cId="0" sldId="261"/>
            <ac:spMk id="202" creationId="{00000000-0000-0000-0000-000000000000}"/>
          </ac:spMkLst>
        </pc:spChg>
        <pc:spChg chg="del">
          <ac:chgData name="châu minh nhật" userId="d26860da674d0a33" providerId="LiveId" clId="{FCBF25B0-62EA-41DC-B7D8-871382F4E31A}" dt="2021-05-26T02:50:20.034" v="594" actId="478"/>
          <ac:spMkLst>
            <pc:docMk/>
            <pc:sldMk cId="0" sldId="261"/>
            <ac:spMk id="203" creationId="{00000000-0000-0000-0000-000000000000}"/>
          </ac:spMkLst>
        </pc:spChg>
      </pc:sldChg>
      <pc:sldChg chg="addSp delSp modSp mod">
        <pc:chgData name="châu minh nhật" userId="d26860da674d0a33" providerId="LiveId" clId="{FCBF25B0-62EA-41DC-B7D8-871382F4E31A}" dt="2021-05-26T02:34:07.893" v="496" actId="21"/>
        <pc:sldMkLst>
          <pc:docMk/>
          <pc:sldMk cId="210832427" sldId="285"/>
        </pc:sldMkLst>
        <pc:spChg chg="mod">
          <ac:chgData name="châu minh nhật" userId="d26860da674d0a33" providerId="LiveId" clId="{FCBF25B0-62EA-41DC-B7D8-871382F4E31A}" dt="2021-05-26T02:30:30.459" v="457"/>
          <ac:spMkLst>
            <pc:docMk/>
            <pc:sldMk cId="210832427" sldId="285"/>
            <ac:spMk id="3" creationId="{A66B71A0-12FC-4B95-884B-106BC13CE888}"/>
          </ac:spMkLst>
        </pc:spChg>
        <pc:spChg chg="del mod">
          <ac:chgData name="châu minh nhật" userId="d26860da674d0a33" providerId="LiveId" clId="{FCBF25B0-62EA-41DC-B7D8-871382F4E31A}" dt="2021-05-26T02:31:18.182" v="465" actId="478"/>
          <ac:spMkLst>
            <pc:docMk/>
            <pc:sldMk cId="210832427" sldId="285"/>
            <ac:spMk id="7" creationId="{678D3281-7222-4DBF-A7BA-45CB29039B33}"/>
          </ac:spMkLst>
        </pc:spChg>
        <pc:spChg chg="add del mod">
          <ac:chgData name="châu minh nhật" userId="d26860da674d0a33" providerId="LiveId" clId="{FCBF25B0-62EA-41DC-B7D8-871382F4E31A}" dt="2021-05-26T02:34:07.893" v="496" actId="21"/>
          <ac:spMkLst>
            <pc:docMk/>
            <pc:sldMk cId="210832427" sldId="285"/>
            <ac:spMk id="12" creationId="{78A0278D-BA6D-4CC4-A231-4B0322DC9471}"/>
          </ac:spMkLst>
        </pc:spChg>
        <pc:picChg chg="add mod">
          <ac:chgData name="châu minh nhật" userId="d26860da674d0a33" providerId="LiveId" clId="{FCBF25B0-62EA-41DC-B7D8-871382F4E31A}" dt="2021-05-26T02:31:26.942" v="468" actId="1076"/>
          <ac:picMkLst>
            <pc:docMk/>
            <pc:sldMk cId="210832427" sldId="285"/>
            <ac:picMk id="9" creationId="{A1F6E313-4C4D-4842-8242-CA9243C3621A}"/>
          </ac:picMkLst>
        </pc:picChg>
      </pc:sldChg>
      <pc:sldChg chg="addSp delSp modSp mod">
        <pc:chgData name="châu minh nhật" userId="d26860da674d0a33" providerId="LiveId" clId="{FCBF25B0-62EA-41DC-B7D8-871382F4E31A}" dt="2021-05-26T02:31:51.858" v="469" actId="1076"/>
        <pc:sldMkLst>
          <pc:docMk/>
          <pc:sldMk cId="3430699448" sldId="286"/>
        </pc:sldMkLst>
        <pc:spChg chg="mod">
          <ac:chgData name="châu minh nhật" userId="d26860da674d0a33" providerId="LiveId" clId="{FCBF25B0-62EA-41DC-B7D8-871382F4E31A}" dt="2021-05-26T02:16:00.169" v="5" actId="1076"/>
          <ac:spMkLst>
            <pc:docMk/>
            <pc:sldMk cId="3430699448" sldId="286"/>
            <ac:spMk id="2" creationId="{060DB465-C6C6-44C5-955B-C6D06DEB0CFE}"/>
          </ac:spMkLst>
        </pc:spChg>
        <pc:spChg chg="del mod">
          <ac:chgData name="châu minh nhật" userId="d26860da674d0a33" providerId="LiveId" clId="{FCBF25B0-62EA-41DC-B7D8-871382F4E31A}" dt="2021-05-26T02:16:04.465" v="7" actId="478"/>
          <ac:spMkLst>
            <pc:docMk/>
            <pc:sldMk cId="3430699448" sldId="286"/>
            <ac:spMk id="3" creationId="{C0DCBE0C-8703-4828-B358-5F8877E7FB95}"/>
          </ac:spMkLst>
        </pc:spChg>
        <pc:spChg chg="add del mod">
          <ac:chgData name="châu minh nhật" userId="d26860da674d0a33" providerId="LiveId" clId="{FCBF25B0-62EA-41DC-B7D8-871382F4E31A}" dt="2021-05-26T02:31:51.858" v="469" actId="1076"/>
          <ac:spMkLst>
            <pc:docMk/>
            <pc:sldMk cId="3430699448" sldId="286"/>
            <ac:spMk id="5" creationId="{F35723F2-9B6C-489E-9E53-F59D37D07341}"/>
          </ac:spMkLst>
        </pc:spChg>
        <pc:spChg chg="add mod">
          <ac:chgData name="châu minh nhật" userId="d26860da674d0a33" providerId="LiveId" clId="{FCBF25B0-62EA-41DC-B7D8-871382F4E31A}" dt="2021-05-26T02:17:06.315" v="31" actId="1076"/>
          <ac:spMkLst>
            <pc:docMk/>
            <pc:sldMk cId="3430699448" sldId="286"/>
            <ac:spMk id="6" creationId="{5F8DAB12-5D8C-42B8-996F-1AA20717ED58}"/>
          </ac:spMkLst>
        </pc:spChg>
        <pc:spChg chg="add mod">
          <ac:chgData name="châu minh nhật" userId="d26860da674d0a33" providerId="LiveId" clId="{FCBF25B0-62EA-41DC-B7D8-871382F4E31A}" dt="2021-05-26T02:17:50.165" v="37" actId="14100"/>
          <ac:spMkLst>
            <pc:docMk/>
            <pc:sldMk cId="3430699448" sldId="286"/>
            <ac:spMk id="7" creationId="{DF391076-1E0C-4169-9C7C-F77C56C40796}"/>
          </ac:spMkLst>
        </pc:spChg>
        <pc:spChg chg="add mod">
          <ac:chgData name="châu minh nhật" userId="d26860da674d0a33" providerId="LiveId" clId="{FCBF25B0-62EA-41DC-B7D8-871382F4E31A}" dt="2021-05-26T02:17:56.638" v="39" actId="1076"/>
          <ac:spMkLst>
            <pc:docMk/>
            <pc:sldMk cId="3430699448" sldId="286"/>
            <ac:spMk id="8" creationId="{D7D0750D-9ABD-4E92-9EE1-29FF5FF067C7}"/>
          </ac:spMkLst>
        </pc:spChg>
        <pc:spChg chg="add mod">
          <ac:chgData name="châu minh nhật" userId="d26860da674d0a33" providerId="LiveId" clId="{FCBF25B0-62EA-41DC-B7D8-871382F4E31A}" dt="2021-05-26T02:28:05.505" v="432" actId="14100"/>
          <ac:spMkLst>
            <pc:docMk/>
            <pc:sldMk cId="3430699448" sldId="286"/>
            <ac:spMk id="9" creationId="{7D81152E-D99A-4DB8-8EEB-72CFE346B1F1}"/>
          </ac:spMkLst>
        </pc:spChg>
        <pc:spChg chg="add mod">
          <ac:chgData name="châu minh nhật" userId="d26860da674d0a33" providerId="LiveId" clId="{FCBF25B0-62EA-41DC-B7D8-871382F4E31A}" dt="2021-05-26T02:18:15.338" v="43" actId="1076"/>
          <ac:spMkLst>
            <pc:docMk/>
            <pc:sldMk cId="3430699448" sldId="286"/>
            <ac:spMk id="10" creationId="{4864865D-5B09-4E91-A0D7-46829486CAD2}"/>
          </ac:spMkLst>
        </pc:spChg>
        <pc:spChg chg="add mod">
          <ac:chgData name="châu minh nhật" userId="d26860da674d0a33" providerId="LiveId" clId="{FCBF25B0-62EA-41DC-B7D8-871382F4E31A}" dt="2021-05-26T02:24:26.509" v="227" actId="20577"/>
          <ac:spMkLst>
            <pc:docMk/>
            <pc:sldMk cId="3430699448" sldId="286"/>
            <ac:spMk id="11" creationId="{A7E8C7F9-0960-4559-996D-FC326F2B0B09}"/>
          </ac:spMkLst>
        </pc:spChg>
        <pc:spChg chg="add mod">
          <ac:chgData name="châu minh nhật" userId="d26860da674d0a33" providerId="LiveId" clId="{FCBF25B0-62EA-41DC-B7D8-871382F4E31A}" dt="2021-05-26T02:24:52.356" v="250" actId="1076"/>
          <ac:spMkLst>
            <pc:docMk/>
            <pc:sldMk cId="3430699448" sldId="286"/>
            <ac:spMk id="12" creationId="{9B5DC58C-78EC-45C4-814E-561A9464A14B}"/>
          </ac:spMkLst>
        </pc:spChg>
        <pc:spChg chg="add mod">
          <ac:chgData name="châu minh nhật" userId="d26860da674d0a33" providerId="LiveId" clId="{FCBF25B0-62EA-41DC-B7D8-871382F4E31A}" dt="2021-05-26T02:26:12.272" v="324" actId="2711"/>
          <ac:spMkLst>
            <pc:docMk/>
            <pc:sldMk cId="3430699448" sldId="286"/>
            <ac:spMk id="13" creationId="{696277ED-9C7B-4847-A820-75F32CB4CC9F}"/>
          </ac:spMkLst>
        </pc:spChg>
        <pc:spChg chg="add mod">
          <ac:chgData name="châu minh nhật" userId="d26860da674d0a33" providerId="LiveId" clId="{FCBF25B0-62EA-41DC-B7D8-871382F4E31A}" dt="2021-05-26T02:26:36.547" v="337" actId="20577"/>
          <ac:spMkLst>
            <pc:docMk/>
            <pc:sldMk cId="3430699448" sldId="286"/>
            <ac:spMk id="14" creationId="{51B01F9B-0D33-47C3-BE63-743C914D3499}"/>
          </ac:spMkLst>
        </pc:spChg>
        <pc:spChg chg="add mod">
          <ac:chgData name="châu minh nhật" userId="d26860da674d0a33" providerId="LiveId" clId="{FCBF25B0-62EA-41DC-B7D8-871382F4E31A}" dt="2021-05-26T02:27:48.361" v="429" actId="1076"/>
          <ac:spMkLst>
            <pc:docMk/>
            <pc:sldMk cId="3430699448" sldId="286"/>
            <ac:spMk id="15" creationId="{AF4057BD-1563-4B22-AF9C-5C0E3F935842}"/>
          </ac:spMkLst>
        </pc:spChg>
        <pc:spChg chg="add mod">
          <ac:chgData name="châu minh nhật" userId="d26860da674d0a33" providerId="LiveId" clId="{FCBF25B0-62EA-41DC-B7D8-871382F4E31A}" dt="2021-05-26T02:27:50.715" v="430" actId="1076"/>
          <ac:spMkLst>
            <pc:docMk/>
            <pc:sldMk cId="3430699448" sldId="286"/>
            <ac:spMk id="16" creationId="{F1838438-CAD1-49D8-BF32-4429FB6C4029}"/>
          </ac:spMkLst>
        </pc:spChg>
        <pc:spChg chg="add mod">
          <ac:chgData name="châu minh nhật" userId="d26860da674d0a33" providerId="LiveId" clId="{FCBF25B0-62EA-41DC-B7D8-871382F4E31A}" dt="2021-05-26T02:28:17.680" v="434" actId="1076"/>
          <ac:spMkLst>
            <pc:docMk/>
            <pc:sldMk cId="3430699448" sldId="286"/>
            <ac:spMk id="17" creationId="{C78D2E79-AB2C-4EF0-97AA-89627A94A21A}"/>
          </ac:spMkLst>
        </pc:spChg>
        <pc:spChg chg="add mod">
          <ac:chgData name="châu minh nhật" userId="d26860da674d0a33" providerId="LiveId" clId="{FCBF25B0-62EA-41DC-B7D8-871382F4E31A}" dt="2021-05-26T02:28:35.191" v="450" actId="1076"/>
          <ac:spMkLst>
            <pc:docMk/>
            <pc:sldMk cId="3430699448" sldId="286"/>
            <ac:spMk id="18" creationId="{FDB7CE76-92D7-479B-AB78-D56906277CB9}"/>
          </ac:spMkLst>
        </pc:spChg>
        <pc:spChg chg="add mod">
          <ac:chgData name="châu minh nhật" userId="d26860da674d0a33" providerId="LiveId" clId="{FCBF25B0-62EA-41DC-B7D8-871382F4E31A}" dt="2021-05-26T02:30:10.380" v="455" actId="1076"/>
          <ac:spMkLst>
            <pc:docMk/>
            <pc:sldMk cId="3430699448" sldId="286"/>
            <ac:spMk id="19" creationId="{29CBD736-A0BA-4072-896A-9D3935042830}"/>
          </ac:spMkLst>
        </pc:spChg>
      </pc:sldChg>
      <pc:sldChg chg="addSp delSp modSp new mod">
        <pc:chgData name="châu minh nhật" userId="d26860da674d0a33" providerId="LiveId" clId="{FCBF25B0-62EA-41DC-B7D8-871382F4E31A}" dt="2021-05-26T02:53:44.450" v="626" actId="20577"/>
        <pc:sldMkLst>
          <pc:docMk/>
          <pc:sldMk cId="1028656968" sldId="287"/>
        </pc:sldMkLst>
        <pc:spChg chg="del">
          <ac:chgData name="châu minh nhật" userId="d26860da674d0a33" providerId="LiveId" clId="{FCBF25B0-62EA-41DC-B7D8-871382F4E31A}" dt="2021-05-26T02:51:40.659" v="603" actId="478"/>
          <ac:spMkLst>
            <pc:docMk/>
            <pc:sldMk cId="1028656968" sldId="287"/>
            <ac:spMk id="2" creationId="{3D8B7928-C80A-44E3-AE5B-416E9A0927C2}"/>
          </ac:spMkLst>
        </pc:spChg>
        <pc:spChg chg="del">
          <ac:chgData name="châu minh nhật" userId="d26860da674d0a33" providerId="LiveId" clId="{FCBF25B0-62EA-41DC-B7D8-871382F4E31A}" dt="2021-05-26T02:51:45.497" v="606" actId="478"/>
          <ac:spMkLst>
            <pc:docMk/>
            <pc:sldMk cId="1028656968" sldId="287"/>
            <ac:spMk id="3" creationId="{C78BFD1C-B6C3-4597-B8A0-ACDB38F9B9A8}"/>
          </ac:spMkLst>
        </pc:spChg>
        <pc:spChg chg="add mod">
          <ac:chgData name="châu minh nhật" userId="d26860da674d0a33" providerId="LiveId" clId="{FCBF25B0-62EA-41DC-B7D8-871382F4E31A}" dt="2021-05-26T02:51:43.265" v="605" actId="1076"/>
          <ac:spMkLst>
            <pc:docMk/>
            <pc:sldMk cId="1028656968" sldId="287"/>
            <ac:spMk id="5" creationId="{9D8FFCB7-6AC3-4018-97E5-98881EA6C666}"/>
          </ac:spMkLst>
        </pc:spChg>
        <pc:spChg chg="add mod">
          <ac:chgData name="châu minh nhật" userId="d26860da674d0a33" providerId="LiveId" clId="{FCBF25B0-62EA-41DC-B7D8-871382F4E31A}" dt="2021-05-26T02:53:44.450" v="626" actId="20577"/>
          <ac:spMkLst>
            <pc:docMk/>
            <pc:sldMk cId="1028656968" sldId="287"/>
            <ac:spMk id="8" creationId="{85A04E14-8A8E-42D8-9840-1C80B5B321E2}"/>
          </ac:spMkLst>
        </pc:spChg>
        <pc:spChg chg="add del">
          <ac:chgData name="châu minh nhật" userId="d26860da674d0a33" providerId="LiveId" clId="{FCBF25B0-62EA-41DC-B7D8-871382F4E31A}" dt="2021-05-26T02:52:32.778" v="615"/>
          <ac:spMkLst>
            <pc:docMk/>
            <pc:sldMk cId="1028656968" sldId="287"/>
            <ac:spMk id="9" creationId="{39450EDD-AAB5-470D-8CF5-5FAF4A21483B}"/>
          </ac:spMkLst>
        </pc:spChg>
        <pc:spChg chg="add del">
          <ac:chgData name="châu minh nhật" userId="d26860da674d0a33" providerId="LiveId" clId="{FCBF25B0-62EA-41DC-B7D8-871382F4E31A}" dt="2021-05-26T02:52:39.072" v="617"/>
          <ac:spMkLst>
            <pc:docMk/>
            <pc:sldMk cId="1028656968" sldId="287"/>
            <ac:spMk id="10" creationId="{217DBBBA-4B08-48C9-9BCD-79B5C6111F2A}"/>
          </ac:spMkLst>
        </pc:spChg>
        <pc:picChg chg="add mod">
          <ac:chgData name="châu minh nhật" userId="d26860da674d0a33" providerId="LiveId" clId="{FCBF25B0-62EA-41DC-B7D8-871382F4E31A}" dt="2021-05-26T02:52:11.492" v="612" actId="1076"/>
          <ac:picMkLst>
            <pc:docMk/>
            <pc:sldMk cId="1028656968" sldId="287"/>
            <ac:picMk id="7" creationId="{4BE0F249-AAD2-49FD-A371-E770B9DBA014}"/>
          </ac:picMkLst>
        </pc:picChg>
      </pc:sldChg>
      <pc:sldChg chg="addSp delSp modSp new mod">
        <pc:chgData name="châu minh nhật" userId="d26860da674d0a33" providerId="LiveId" clId="{FCBF25B0-62EA-41DC-B7D8-871382F4E31A}" dt="2021-05-26T03:00:37.443" v="665" actId="478"/>
        <pc:sldMkLst>
          <pc:docMk/>
          <pc:sldMk cId="1878284014" sldId="288"/>
        </pc:sldMkLst>
        <pc:spChg chg="del">
          <ac:chgData name="châu minh nhật" userId="d26860da674d0a33" providerId="LiveId" clId="{FCBF25B0-62EA-41DC-B7D8-871382F4E31A}" dt="2021-05-26T02:56:12.127" v="630"/>
          <ac:spMkLst>
            <pc:docMk/>
            <pc:sldMk cId="1878284014" sldId="288"/>
            <ac:spMk id="2" creationId="{65835E87-1CE1-4A5E-91D0-24C55ED37289}"/>
          </ac:spMkLst>
        </pc:spChg>
        <pc:spChg chg="del">
          <ac:chgData name="châu minh nhật" userId="d26860da674d0a33" providerId="LiveId" clId="{FCBF25B0-62EA-41DC-B7D8-871382F4E31A}" dt="2021-05-26T02:56:16.861" v="632" actId="478"/>
          <ac:spMkLst>
            <pc:docMk/>
            <pc:sldMk cId="1878284014" sldId="288"/>
            <ac:spMk id="3" creationId="{A769F94A-58D8-4AC7-8D02-AC50CACBB920}"/>
          </ac:spMkLst>
        </pc:spChg>
        <pc:spChg chg="add mod">
          <ac:chgData name="châu minh nhật" userId="d26860da674d0a33" providerId="LiveId" clId="{FCBF25B0-62EA-41DC-B7D8-871382F4E31A}" dt="2021-05-26T02:56:14.783" v="631" actId="1076"/>
          <ac:spMkLst>
            <pc:docMk/>
            <pc:sldMk cId="1878284014" sldId="288"/>
            <ac:spMk id="5" creationId="{3C0445CA-0CCB-4832-82FD-3DE2D3307975}"/>
          </ac:spMkLst>
        </pc:spChg>
        <pc:spChg chg="add mod">
          <ac:chgData name="châu minh nhật" userId="d26860da674d0a33" providerId="LiveId" clId="{FCBF25B0-62EA-41DC-B7D8-871382F4E31A}" dt="2021-05-26T02:59:17.358" v="641" actId="114"/>
          <ac:spMkLst>
            <pc:docMk/>
            <pc:sldMk cId="1878284014" sldId="288"/>
            <ac:spMk id="6" creationId="{661A136D-9BC3-47B6-8604-397DD7F97409}"/>
          </ac:spMkLst>
        </pc:spChg>
        <pc:spChg chg="add del mod">
          <ac:chgData name="châu minh nhật" userId="d26860da674d0a33" providerId="LiveId" clId="{FCBF25B0-62EA-41DC-B7D8-871382F4E31A}" dt="2021-05-26T03:00:22.589" v="661"/>
          <ac:spMkLst>
            <pc:docMk/>
            <pc:sldMk cId="1878284014" sldId="288"/>
            <ac:spMk id="9" creationId="{2ACB8446-16BF-4D90-AD73-E843D4E38434}"/>
          </ac:spMkLst>
        </pc:spChg>
        <pc:spChg chg="add del mod">
          <ac:chgData name="châu minh nhật" userId="d26860da674d0a33" providerId="LiveId" clId="{FCBF25B0-62EA-41DC-B7D8-871382F4E31A}" dt="2021-05-26T03:00:37.443" v="665" actId="478"/>
          <ac:spMkLst>
            <pc:docMk/>
            <pc:sldMk cId="1878284014" sldId="288"/>
            <ac:spMk id="10" creationId="{6E2313AF-37B6-4937-81CF-CB2560FFA309}"/>
          </ac:spMkLst>
        </pc:spChg>
        <pc:spChg chg="add del mod">
          <ac:chgData name="châu minh nhật" userId="d26860da674d0a33" providerId="LiveId" clId="{FCBF25B0-62EA-41DC-B7D8-871382F4E31A}" dt="2021-05-26T03:00:34.720" v="663" actId="478"/>
          <ac:spMkLst>
            <pc:docMk/>
            <pc:sldMk cId="1878284014" sldId="288"/>
            <ac:spMk id="11" creationId="{E2DB62A6-2397-4A4B-B522-0D93EF8B760B}"/>
          </ac:spMkLst>
        </pc:spChg>
        <pc:spChg chg="add mod">
          <ac:chgData name="châu minh nhật" userId="d26860da674d0a33" providerId="LiveId" clId="{FCBF25B0-62EA-41DC-B7D8-871382F4E31A}" dt="2021-05-26T03:00:22.221" v="659" actId="1076"/>
          <ac:spMkLst>
            <pc:docMk/>
            <pc:sldMk cId="1878284014" sldId="288"/>
            <ac:spMk id="12" creationId="{6573F220-E2A3-46D9-AA12-AA7D32EBDCF3}"/>
          </ac:spMkLst>
        </pc:spChg>
        <pc:picChg chg="add mod">
          <ac:chgData name="châu minh nhật" userId="d26860da674d0a33" providerId="LiveId" clId="{FCBF25B0-62EA-41DC-B7D8-871382F4E31A}" dt="2021-05-26T02:59:33.448" v="642" actId="931"/>
          <ac:picMkLst>
            <pc:docMk/>
            <pc:sldMk cId="1878284014" sldId="288"/>
            <ac:picMk id="8" creationId="{D3C26DFC-28E2-4D0F-A183-A9B44D9F54B7}"/>
          </ac:picMkLst>
        </pc:picChg>
      </pc:sldChg>
      <pc:sldChg chg="addSp modSp new mod">
        <pc:chgData name="châu minh nhật" userId="d26860da674d0a33" providerId="LiveId" clId="{FCBF25B0-62EA-41DC-B7D8-871382F4E31A}" dt="2021-05-26T03:05:40.300" v="676" actId="1076"/>
        <pc:sldMkLst>
          <pc:docMk/>
          <pc:sldMk cId="1763955854" sldId="289"/>
        </pc:sldMkLst>
        <pc:spChg chg="mod">
          <ac:chgData name="châu minh nhật" userId="d26860da674d0a33" providerId="LiveId" clId="{FCBF25B0-62EA-41DC-B7D8-871382F4E31A}" dt="2021-05-26T03:04:56.430" v="668" actId="1076"/>
          <ac:spMkLst>
            <pc:docMk/>
            <pc:sldMk cId="1763955854" sldId="289"/>
            <ac:spMk id="2" creationId="{0F58699B-5CA7-449F-9034-C286E5BDF106}"/>
          </ac:spMkLst>
        </pc:spChg>
        <pc:spChg chg="mod">
          <ac:chgData name="châu minh nhật" userId="d26860da674d0a33" providerId="LiveId" clId="{FCBF25B0-62EA-41DC-B7D8-871382F4E31A}" dt="2021-05-26T03:05:18.958" v="673" actId="1076"/>
          <ac:spMkLst>
            <pc:docMk/>
            <pc:sldMk cId="1763955854" sldId="289"/>
            <ac:spMk id="3" creationId="{7DC9C881-F96F-411C-85F1-5FAEC66D7C16}"/>
          </ac:spMkLst>
        </pc:spChg>
        <pc:picChg chg="add mod">
          <ac:chgData name="châu minh nhật" userId="d26860da674d0a33" providerId="LiveId" clId="{FCBF25B0-62EA-41DC-B7D8-871382F4E31A}" dt="2021-05-26T03:05:40.300" v="676" actId="1076"/>
          <ac:picMkLst>
            <pc:docMk/>
            <pc:sldMk cId="1763955854" sldId="289"/>
            <ac:picMk id="6" creationId="{495024F2-6579-48A4-B62A-E3295378B6A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98F3C3-FC1D-4C42-8B51-08A574ADC67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817DC2-CDBC-4831-B38E-D539114F16A6}">
      <dgm:prSet phldrT="[Text]" custT="1"/>
      <dgm:spPr/>
      <dgm:t>
        <a:bodyPr/>
        <a:lstStyle/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kích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thước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dán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trước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loss function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tăng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71320DC1-D030-4C62-96F9-E9646DB6F0E9}" type="parTrans" cxnId="{0DE11306-D44E-430F-845F-2B5C9B980971}">
      <dgm:prSet/>
      <dgm:spPr/>
      <dgm:t>
        <a:bodyPr/>
        <a:lstStyle/>
        <a:p>
          <a:endParaRPr lang="en-US"/>
        </a:p>
      </dgm:t>
    </dgm:pt>
    <dgm:pt modelId="{B628A911-2CA0-494A-A7D4-30D737B78119}" type="sibTrans" cxnId="{0DE11306-D44E-430F-845F-2B5C9B980971}">
      <dgm:prSet/>
      <dgm:spPr/>
      <dgm:t>
        <a:bodyPr/>
        <a:lstStyle/>
        <a:p>
          <a:endParaRPr lang="en-US"/>
        </a:p>
      </dgm:t>
    </dgm:pt>
    <dgm:pt modelId="{D7CFD9FD-DB43-4DD0-AFA4-45F986146531}">
      <dgm:prSet phldrT="[Text]" custT="1"/>
      <dgm:spPr/>
      <dgm:t>
        <a:bodyPr/>
        <a:lstStyle/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chia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training,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chỉnh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parameter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hay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03763B-5B86-41AA-A763-351D7FC4D2EE}" type="parTrans" cxnId="{07DFFFBB-78BE-4532-AE7C-1D417F51A93F}">
      <dgm:prSet/>
      <dgm:spPr/>
      <dgm:t>
        <a:bodyPr/>
        <a:lstStyle/>
        <a:p>
          <a:endParaRPr lang="en-US"/>
        </a:p>
      </dgm:t>
    </dgm:pt>
    <dgm:pt modelId="{1EC179FB-9231-4703-B8B9-80C967170A79}" type="sibTrans" cxnId="{07DFFFBB-78BE-4532-AE7C-1D417F51A93F}">
      <dgm:prSet/>
      <dgm:spPr/>
      <dgm:t>
        <a:bodyPr/>
        <a:lstStyle/>
        <a:p>
          <a:endParaRPr lang="en-US"/>
        </a:p>
      </dgm:t>
    </dgm:pt>
    <dgm:pt modelId="{909BFC50-70DB-47A7-B2A4-5C7B72C04EF6}">
      <dgm:prSet phldrT="[Text]" custT="1"/>
      <dgm:spPr/>
      <dgm:t>
        <a:bodyPr/>
        <a:lstStyle/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test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hay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B57ABF-74C9-4BD0-BCBA-B17738394CA5}" type="parTrans" cxnId="{A122E131-1DAB-4955-9C16-2553B8A95393}">
      <dgm:prSet/>
      <dgm:spPr/>
      <dgm:t>
        <a:bodyPr/>
        <a:lstStyle/>
        <a:p>
          <a:endParaRPr lang="en-US"/>
        </a:p>
      </dgm:t>
    </dgm:pt>
    <dgm:pt modelId="{A02459FF-16F1-48D0-AB7B-F5A906759081}" type="sibTrans" cxnId="{A122E131-1DAB-4955-9C16-2553B8A95393}">
      <dgm:prSet/>
      <dgm:spPr/>
      <dgm:t>
        <a:bodyPr/>
        <a:lstStyle/>
        <a:p>
          <a:endParaRPr lang="en-US"/>
        </a:p>
      </dgm:t>
    </dgm:pt>
    <dgm:pt modelId="{79983A80-EE28-4BEE-B4E1-89E6186FFA00}" type="pres">
      <dgm:prSet presAssocID="{5298F3C3-FC1D-4C42-8B51-08A574ADC67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42056E-8419-47D0-8798-0F651AC85CA9}" type="pres">
      <dgm:prSet presAssocID="{5298F3C3-FC1D-4C42-8B51-08A574ADC672}" presName="Name1" presStyleCnt="0"/>
      <dgm:spPr/>
    </dgm:pt>
    <dgm:pt modelId="{A160219D-9BFA-42C4-AA78-A477DCC0A0E6}" type="pres">
      <dgm:prSet presAssocID="{5298F3C3-FC1D-4C42-8B51-08A574ADC672}" presName="cycle" presStyleCnt="0"/>
      <dgm:spPr/>
    </dgm:pt>
    <dgm:pt modelId="{DA7F7F5E-C605-4CDB-96E3-7C63F2E55072}" type="pres">
      <dgm:prSet presAssocID="{5298F3C3-FC1D-4C42-8B51-08A574ADC672}" presName="srcNode" presStyleLbl="node1" presStyleIdx="0" presStyleCnt="3"/>
      <dgm:spPr/>
    </dgm:pt>
    <dgm:pt modelId="{E123AA66-A055-4757-84C5-D71FCDE87BC1}" type="pres">
      <dgm:prSet presAssocID="{5298F3C3-FC1D-4C42-8B51-08A574ADC672}" presName="conn" presStyleLbl="parChTrans1D2" presStyleIdx="0" presStyleCnt="1"/>
      <dgm:spPr/>
      <dgm:t>
        <a:bodyPr/>
        <a:lstStyle/>
        <a:p>
          <a:endParaRPr lang="en-US"/>
        </a:p>
      </dgm:t>
    </dgm:pt>
    <dgm:pt modelId="{457960CA-34FB-4FDF-A412-5F5CD6553487}" type="pres">
      <dgm:prSet presAssocID="{5298F3C3-FC1D-4C42-8B51-08A574ADC672}" presName="extraNode" presStyleLbl="node1" presStyleIdx="0" presStyleCnt="3"/>
      <dgm:spPr/>
    </dgm:pt>
    <dgm:pt modelId="{0BBE18B7-165A-405E-AB99-3C028D293AA5}" type="pres">
      <dgm:prSet presAssocID="{5298F3C3-FC1D-4C42-8B51-08A574ADC672}" presName="dstNode" presStyleLbl="node1" presStyleIdx="0" presStyleCnt="3"/>
      <dgm:spPr/>
    </dgm:pt>
    <dgm:pt modelId="{D6E90FBE-9C04-45D2-ABF1-0B729EAC13CD}" type="pres">
      <dgm:prSet presAssocID="{4B817DC2-CDBC-4831-B38E-D539114F16A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92738-16C9-4767-8925-1883206C5F9C}" type="pres">
      <dgm:prSet presAssocID="{4B817DC2-CDBC-4831-B38E-D539114F16A6}" presName="accent_1" presStyleCnt="0"/>
      <dgm:spPr/>
    </dgm:pt>
    <dgm:pt modelId="{2CAFCF37-5E2D-4202-966D-06738E17964C}" type="pres">
      <dgm:prSet presAssocID="{4B817DC2-CDBC-4831-B38E-D539114F16A6}" presName="accentRepeatNode" presStyleLbl="solidFgAcc1" presStyleIdx="0" presStyleCnt="3"/>
      <dgm:spPr/>
    </dgm:pt>
    <dgm:pt modelId="{DB9B06BE-194B-4F66-B5D8-F68DE8A664B5}" type="pres">
      <dgm:prSet presAssocID="{D7CFD9FD-DB43-4DD0-AFA4-45F986146531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D686E0-5322-4794-8A5A-BAB439A6816D}" type="pres">
      <dgm:prSet presAssocID="{D7CFD9FD-DB43-4DD0-AFA4-45F986146531}" presName="accent_2" presStyleCnt="0"/>
      <dgm:spPr/>
    </dgm:pt>
    <dgm:pt modelId="{0ABE5B05-CA66-4D96-B9FA-89E971BD4E77}" type="pres">
      <dgm:prSet presAssocID="{D7CFD9FD-DB43-4DD0-AFA4-45F986146531}" presName="accentRepeatNode" presStyleLbl="solidFgAcc1" presStyleIdx="1" presStyleCnt="3"/>
      <dgm:spPr/>
    </dgm:pt>
    <dgm:pt modelId="{D3942404-3DE8-4C09-8671-20E0850C8819}" type="pres">
      <dgm:prSet presAssocID="{909BFC50-70DB-47A7-B2A4-5C7B72C04EF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9D7F4-D3E3-41CF-AC26-DE46803D8262}" type="pres">
      <dgm:prSet presAssocID="{909BFC50-70DB-47A7-B2A4-5C7B72C04EF6}" presName="accent_3" presStyleCnt="0"/>
      <dgm:spPr/>
    </dgm:pt>
    <dgm:pt modelId="{75EBAC9E-D988-41D1-89E8-D1AED3BBC364}" type="pres">
      <dgm:prSet presAssocID="{909BFC50-70DB-47A7-B2A4-5C7B72C04EF6}" presName="accentRepeatNode" presStyleLbl="solidFgAcc1" presStyleIdx="2" presStyleCnt="3"/>
      <dgm:spPr/>
    </dgm:pt>
  </dgm:ptLst>
  <dgm:cxnLst>
    <dgm:cxn modelId="{36842948-3AAB-4513-B96D-D67863FB6228}" type="presOf" srcId="{B628A911-2CA0-494A-A7D4-30D737B78119}" destId="{E123AA66-A055-4757-84C5-D71FCDE87BC1}" srcOrd="0" destOrd="0" presId="urn:microsoft.com/office/officeart/2008/layout/VerticalCurvedList"/>
    <dgm:cxn modelId="{66F4AD40-7D69-457D-83C4-15E566748CFF}" type="presOf" srcId="{909BFC50-70DB-47A7-B2A4-5C7B72C04EF6}" destId="{D3942404-3DE8-4C09-8671-20E0850C8819}" srcOrd="0" destOrd="0" presId="urn:microsoft.com/office/officeart/2008/layout/VerticalCurvedList"/>
    <dgm:cxn modelId="{AEB85165-C2C9-4FB6-B0D4-DBB9CB4103DD}" type="presOf" srcId="{D7CFD9FD-DB43-4DD0-AFA4-45F986146531}" destId="{DB9B06BE-194B-4F66-B5D8-F68DE8A664B5}" srcOrd="0" destOrd="0" presId="urn:microsoft.com/office/officeart/2008/layout/VerticalCurvedList"/>
    <dgm:cxn modelId="{EC0AEF40-5C3D-4891-8CB7-166D12766CD5}" type="presOf" srcId="{5298F3C3-FC1D-4C42-8B51-08A574ADC672}" destId="{79983A80-EE28-4BEE-B4E1-89E6186FFA00}" srcOrd="0" destOrd="0" presId="urn:microsoft.com/office/officeart/2008/layout/VerticalCurvedList"/>
    <dgm:cxn modelId="{103FC454-ADE2-4FB0-95D9-96E26ECFB8CE}" type="presOf" srcId="{4B817DC2-CDBC-4831-B38E-D539114F16A6}" destId="{D6E90FBE-9C04-45D2-ABF1-0B729EAC13CD}" srcOrd="0" destOrd="0" presId="urn:microsoft.com/office/officeart/2008/layout/VerticalCurvedList"/>
    <dgm:cxn modelId="{0DE11306-D44E-430F-845F-2B5C9B980971}" srcId="{5298F3C3-FC1D-4C42-8B51-08A574ADC672}" destId="{4B817DC2-CDBC-4831-B38E-D539114F16A6}" srcOrd="0" destOrd="0" parTransId="{71320DC1-D030-4C62-96F9-E9646DB6F0E9}" sibTransId="{B628A911-2CA0-494A-A7D4-30D737B78119}"/>
    <dgm:cxn modelId="{A122E131-1DAB-4955-9C16-2553B8A95393}" srcId="{5298F3C3-FC1D-4C42-8B51-08A574ADC672}" destId="{909BFC50-70DB-47A7-B2A4-5C7B72C04EF6}" srcOrd="2" destOrd="0" parTransId="{3BB57ABF-74C9-4BD0-BCBA-B17738394CA5}" sibTransId="{A02459FF-16F1-48D0-AB7B-F5A906759081}"/>
    <dgm:cxn modelId="{07DFFFBB-78BE-4532-AE7C-1D417F51A93F}" srcId="{5298F3C3-FC1D-4C42-8B51-08A574ADC672}" destId="{D7CFD9FD-DB43-4DD0-AFA4-45F986146531}" srcOrd="1" destOrd="0" parTransId="{4D03763B-5B86-41AA-A763-351D7FC4D2EE}" sibTransId="{1EC179FB-9231-4703-B8B9-80C967170A79}"/>
    <dgm:cxn modelId="{4C024207-69F4-4087-8702-832DD0D2720F}" type="presParOf" srcId="{79983A80-EE28-4BEE-B4E1-89E6186FFA00}" destId="{6542056E-8419-47D0-8798-0F651AC85CA9}" srcOrd="0" destOrd="0" presId="urn:microsoft.com/office/officeart/2008/layout/VerticalCurvedList"/>
    <dgm:cxn modelId="{F290D922-1C45-4026-BF87-47636AC2B482}" type="presParOf" srcId="{6542056E-8419-47D0-8798-0F651AC85CA9}" destId="{A160219D-9BFA-42C4-AA78-A477DCC0A0E6}" srcOrd="0" destOrd="0" presId="urn:microsoft.com/office/officeart/2008/layout/VerticalCurvedList"/>
    <dgm:cxn modelId="{CBCA6599-8F81-4F2D-8CFC-29F1C9CF2032}" type="presParOf" srcId="{A160219D-9BFA-42C4-AA78-A477DCC0A0E6}" destId="{DA7F7F5E-C605-4CDB-96E3-7C63F2E55072}" srcOrd="0" destOrd="0" presId="urn:microsoft.com/office/officeart/2008/layout/VerticalCurvedList"/>
    <dgm:cxn modelId="{8B16A3EE-2493-47A9-B6AA-85D00797C162}" type="presParOf" srcId="{A160219D-9BFA-42C4-AA78-A477DCC0A0E6}" destId="{E123AA66-A055-4757-84C5-D71FCDE87BC1}" srcOrd="1" destOrd="0" presId="urn:microsoft.com/office/officeart/2008/layout/VerticalCurvedList"/>
    <dgm:cxn modelId="{7031CE99-96DB-4CDD-890B-10A5C21C4A32}" type="presParOf" srcId="{A160219D-9BFA-42C4-AA78-A477DCC0A0E6}" destId="{457960CA-34FB-4FDF-A412-5F5CD6553487}" srcOrd="2" destOrd="0" presId="urn:microsoft.com/office/officeart/2008/layout/VerticalCurvedList"/>
    <dgm:cxn modelId="{3678C332-8ED8-4541-A837-5B4ED61DA903}" type="presParOf" srcId="{A160219D-9BFA-42C4-AA78-A477DCC0A0E6}" destId="{0BBE18B7-165A-405E-AB99-3C028D293AA5}" srcOrd="3" destOrd="0" presId="urn:microsoft.com/office/officeart/2008/layout/VerticalCurvedList"/>
    <dgm:cxn modelId="{8D962DA6-9252-4A5E-9FCE-84C297CF1FE6}" type="presParOf" srcId="{6542056E-8419-47D0-8798-0F651AC85CA9}" destId="{D6E90FBE-9C04-45D2-ABF1-0B729EAC13CD}" srcOrd="1" destOrd="0" presId="urn:microsoft.com/office/officeart/2008/layout/VerticalCurvedList"/>
    <dgm:cxn modelId="{6B9E79C0-67BB-45CB-B986-E732875E4A4D}" type="presParOf" srcId="{6542056E-8419-47D0-8798-0F651AC85CA9}" destId="{66F92738-16C9-4767-8925-1883206C5F9C}" srcOrd="2" destOrd="0" presId="urn:microsoft.com/office/officeart/2008/layout/VerticalCurvedList"/>
    <dgm:cxn modelId="{0D853697-9553-445E-9228-080E289B88BC}" type="presParOf" srcId="{66F92738-16C9-4767-8925-1883206C5F9C}" destId="{2CAFCF37-5E2D-4202-966D-06738E17964C}" srcOrd="0" destOrd="0" presId="urn:microsoft.com/office/officeart/2008/layout/VerticalCurvedList"/>
    <dgm:cxn modelId="{FA485B41-4568-47FC-91ED-80DBC714CD1B}" type="presParOf" srcId="{6542056E-8419-47D0-8798-0F651AC85CA9}" destId="{DB9B06BE-194B-4F66-B5D8-F68DE8A664B5}" srcOrd="3" destOrd="0" presId="urn:microsoft.com/office/officeart/2008/layout/VerticalCurvedList"/>
    <dgm:cxn modelId="{4443BE0C-738C-4E1C-9B0D-03197D5BA8A7}" type="presParOf" srcId="{6542056E-8419-47D0-8798-0F651AC85CA9}" destId="{15D686E0-5322-4794-8A5A-BAB439A6816D}" srcOrd="4" destOrd="0" presId="urn:microsoft.com/office/officeart/2008/layout/VerticalCurvedList"/>
    <dgm:cxn modelId="{98E59D29-1FD8-4837-AB67-F4FAD0AA8638}" type="presParOf" srcId="{15D686E0-5322-4794-8A5A-BAB439A6816D}" destId="{0ABE5B05-CA66-4D96-B9FA-89E971BD4E77}" srcOrd="0" destOrd="0" presId="urn:microsoft.com/office/officeart/2008/layout/VerticalCurvedList"/>
    <dgm:cxn modelId="{BD239B39-8F84-42C7-A2DD-C5D816C7EDCC}" type="presParOf" srcId="{6542056E-8419-47D0-8798-0F651AC85CA9}" destId="{D3942404-3DE8-4C09-8671-20E0850C8819}" srcOrd="5" destOrd="0" presId="urn:microsoft.com/office/officeart/2008/layout/VerticalCurvedList"/>
    <dgm:cxn modelId="{65640251-FC9E-4AC9-91AB-C1E18D1F0898}" type="presParOf" srcId="{6542056E-8419-47D0-8798-0F651AC85CA9}" destId="{C199D7F4-D3E3-41CF-AC26-DE46803D8262}" srcOrd="6" destOrd="0" presId="urn:microsoft.com/office/officeart/2008/layout/VerticalCurvedList"/>
    <dgm:cxn modelId="{6ADED3FC-777A-419E-8A57-0AFD808782EA}" type="presParOf" srcId="{C199D7F4-D3E3-41CF-AC26-DE46803D8262}" destId="{75EBAC9E-D988-41D1-89E8-D1AED3BBC3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3AA66-A055-4757-84C5-D71FCDE87BC1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90FBE-9C04-45D2-ABF1-0B729EAC13CD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kích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thước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dán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trước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nhãn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loss function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tăng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64979" y="406400"/>
        <a:ext cx="5475833" cy="812800"/>
      </dsp:txXfrm>
    </dsp:sp>
    <dsp:sp modelId="{2CAFCF37-5E2D-4202-966D-06738E17964C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B06BE-194B-4F66-B5D8-F68DE8A664B5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chia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training,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chỉnh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parameter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hay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432" y="1625599"/>
        <a:ext cx="5180380" cy="812800"/>
      </dsp:txXfrm>
    </dsp:sp>
    <dsp:sp modelId="{0ABE5B05-CA66-4D96-B9FA-89E971BD4E77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42404-3DE8-4C09-8671-20E0850C8819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test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hay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979" y="2844800"/>
        <a:ext cx="5475833" cy="812800"/>
      </dsp:txXfrm>
    </dsp:sp>
    <dsp:sp modelId="{75EBAC9E-D988-41D1-89E8-D1AED3BBC364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26364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9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35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511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3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57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05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6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93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0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70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912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119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51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07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1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0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58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4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84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03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22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3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9" r:id="rId5"/>
    <p:sldLayoutId id="2147483660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1904847" y="1458930"/>
            <a:ext cx="5671500" cy="2005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CNN NHẬN DIỆN VẬT THỂ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05D3FDF-039B-4D37-A26D-7EC45622FAC5}"/>
              </a:ext>
            </a:extLst>
          </p:cNvPr>
          <p:cNvSpPr txBox="1"/>
          <p:nvPr/>
        </p:nvSpPr>
        <p:spPr>
          <a:xfrm>
            <a:off x="5100192" y="3747529"/>
            <a:ext cx="3540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- 18119180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- 18119167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D4A16B-82D0-472C-A803-D850D2FB4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.2.5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11300" y="680700"/>
            <a:ext cx="7594184" cy="87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vi-VN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thuật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toán YOLO, chúng ta sẽ thực hiện label vị trí và phân loại cho vật thể, khi đó y có dạng như sau</a:t>
            </a:r>
            <a:r>
              <a:rPr lang="vi-VN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y =[p</a:t>
            </a:r>
            <a:r>
              <a:rPr lang="en-US" sz="1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b</a:t>
            </a:r>
            <a:r>
              <a:rPr lang="en-US" sz="1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c</a:t>
            </a:r>
            <a:r>
              <a:rPr lang="en-US" sz="1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c</a:t>
            </a:r>
            <a:r>
              <a:rPr lang="en-US" sz="1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 c</a:t>
            </a:r>
            <a:r>
              <a:rPr lang="en-US" sz="1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,...] </a:t>
            </a:r>
            <a:endParaRPr lang="en-US" sz="1800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57352"/>
            <a:ext cx="2971800" cy="24857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172" y="4143110"/>
            <a:ext cx="376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VD attributes </a:t>
            </a:r>
            <a:r>
              <a:rPr lang="en-US" sz="18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trên</a:t>
            </a:r>
            <a: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</a:t>
            </a:r>
            <a:b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8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y </a:t>
            </a: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= [1 , 230 , 120 , 20 , 30 , 1 , 0 , 0]</a:t>
            </a:r>
            <a:endParaRPr lang="en-US" sz="1800" dirty="0"/>
          </a:p>
        </p:txBody>
      </p:sp>
      <p:sp>
        <p:nvSpPr>
          <p:cNvPr id="5" name="Right Arrow 4"/>
          <p:cNvSpPr/>
          <p:nvPr/>
        </p:nvSpPr>
        <p:spPr>
          <a:xfrm>
            <a:off x="3827027" y="1752600"/>
            <a:ext cx="516373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83100" y="1687162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Chúng</a:t>
            </a:r>
            <a:r>
              <a:rPr lang="en-GB" sz="1600" dirty="0" smtClean="0"/>
              <a:t> ta </a:t>
            </a:r>
            <a:r>
              <a:rPr lang="en-GB" sz="1600" dirty="0" err="1" smtClean="0"/>
              <a:t>có</a:t>
            </a:r>
            <a:r>
              <a:rPr lang="en-GB" sz="1600" dirty="0" smtClean="0"/>
              <a:t> </a:t>
            </a:r>
            <a:r>
              <a:rPr lang="en-GB" sz="1600" dirty="0" err="1" smtClean="0"/>
              <a:t>thể</a:t>
            </a:r>
            <a:r>
              <a:rPr lang="en-GB" sz="1600" dirty="0" smtClean="0"/>
              <a:t> </a:t>
            </a:r>
            <a:r>
              <a:rPr lang="en-GB" sz="1600" dirty="0" err="1" smtClean="0"/>
              <a:t>kết</a:t>
            </a:r>
            <a:r>
              <a:rPr lang="en-GB" sz="1600" dirty="0" smtClean="0"/>
              <a:t> </a:t>
            </a:r>
            <a:r>
              <a:rPr lang="en-GB" sz="1600" dirty="0" err="1" smtClean="0"/>
              <a:t>luận</a:t>
            </a:r>
            <a:r>
              <a:rPr lang="en-GB" sz="1600" dirty="0" smtClean="0"/>
              <a:t>: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220773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 Grid </a:t>
            </a:r>
            <a:r>
              <a:rPr lang="en-GB" dirty="0" err="1" smtClean="0"/>
              <a:t>đó</a:t>
            </a:r>
            <a:r>
              <a:rPr lang="en-GB" dirty="0" smtClean="0"/>
              <a:t> </a:t>
            </a:r>
            <a:r>
              <a:rPr lang="en-GB" dirty="0" err="1" smtClean="0"/>
              <a:t>có</a:t>
            </a:r>
            <a:r>
              <a:rPr lang="en-GB" dirty="0" smtClean="0"/>
              <a:t> </a:t>
            </a:r>
            <a:r>
              <a:rPr lang="en-GB" dirty="0" err="1" smtClean="0"/>
              <a:t>vật</a:t>
            </a:r>
            <a:r>
              <a:rPr lang="en-GB" dirty="0" smtClean="0"/>
              <a:t> </a:t>
            </a:r>
            <a:r>
              <a:rPr lang="en-GB" dirty="0" err="1" smtClean="0"/>
              <a:t>thể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29000" y="2532388"/>
            <a:ext cx="5676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dirty="0" err="1" smtClean="0"/>
              <a:t>Tọa</a:t>
            </a:r>
            <a:r>
              <a:rPr lang="en-GB" dirty="0" smtClean="0"/>
              <a:t> </a:t>
            </a:r>
            <a:r>
              <a:rPr lang="en-GB" dirty="0" err="1" smtClean="0"/>
              <a:t>độ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dirty="0" err="1"/>
              <a:t>x,y</a:t>
            </a:r>
            <a:r>
              <a:rPr lang="en-GB" dirty="0"/>
              <a:t>) ở </a:t>
            </a:r>
            <a:r>
              <a:rPr lang="en-GB" dirty="0" err="1"/>
              <a:t>phía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trái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anchor box </a:t>
            </a:r>
            <a:r>
              <a:rPr lang="en-GB" dirty="0" err="1" smtClean="0"/>
              <a:t>là</a:t>
            </a:r>
            <a:r>
              <a:rPr lang="en-GB" dirty="0" smtClean="0"/>
              <a:t> (230,120</a:t>
            </a:r>
            <a:r>
              <a:rPr lang="en-GB" dirty="0"/>
              <a:t>)</a:t>
            </a:r>
          </a:p>
          <a:p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2912787"/>
            <a:ext cx="567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dirty="0" smtClean="0"/>
              <a:t>Anchor </a:t>
            </a:r>
            <a:r>
              <a:rPr lang="en-GB" dirty="0"/>
              <a:t>box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dài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20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rộng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30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442116" y="3264991"/>
            <a:ext cx="567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dirty="0" err="1" smtClean="0"/>
              <a:t>Biển</a:t>
            </a:r>
            <a:r>
              <a:rPr lang="en-GB" dirty="0" smtClean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nhãn</a:t>
            </a:r>
            <a:r>
              <a:rPr lang="en-GB" dirty="0"/>
              <a:t> 1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hai</a:t>
            </a:r>
            <a:r>
              <a:rPr lang="en-GB" dirty="0"/>
              <a:t> </a:t>
            </a:r>
            <a:r>
              <a:rPr lang="en-GB" dirty="0" err="1"/>
              <a:t>nhãn</a:t>
            </a:r>
            <a:r>
              <a:rPr lang="en-GB" dirty="0"/>
              <a:t> </a:t>
            </a:r>
            <a:r>
              <a:rPr lang="en-GB" dirty="0" err="1"/>
              <a:t>còn</a:t>
            </a:r>
            <a:r>
              <a:rPr lang="en-GB" dirty="0"/>
              <a:t> </a:t>
            </a:r>
            <a:r>
              <a:rPr lang="en-GB" dirty="0" err="1"/>
              <a:t>lại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3568700" y="228654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000" dirty="0"/>
              <a:t>Nếu xét grid không chứa vật thể y sẽ được gán y = [0 , x , x , x , x , x , x , x ] tức là không có vật thể ở grid đó và các giá trị còn lại không cần quan tâm. 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302636" y="1752276"/>
            <a:ext cx="60343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dirty="0"/>
              <a:t>Tuy nhiên, nếu có cùng 2 vật thể cùng xuất hiện trong 1 grid thì không thể thực hiện gán y như trên. Với vấn đề đó, chúng ta có thể xử lý theo 2 cách:</a:t>
            </a:r>
          </a:p>
          <a:p>
            <a:r>
              <a:rPr lang="vi-VN" sz="1600" dirty="0"/>
              <a:t>Cách 1: Chia nhỏ grid ra đến khi nào 2 vật thể nằm ở 2 grid khác nhau. </a:t>
            </a:r>
            <a:r>
              <a:rPr lang="vi-VN" sz="1600" dirty="0" smtClean="0"/>
              <a:t>Cách </a:t>
            </a:r>
            <a:r>
              <a:rPr lang="vi-VN" sz="1600" dirty="0"/>
              <a:t>2: Thay vì y chỉ được gán cho 1 vật thể, y sẽ được mở rộng ra với nhiều vật thể như sau: </a:t>
            </a:r>
          </a:p>
          <a:p>
            <a:r>
              <a:rPr lang="vi-VN" sz="1600" dirty="0"/>
              <a:t>y =[pc1 , bx1 , by1 , bh1 , bw1 , c1 , c2 , c3,...,pc2 , bx2 , by2 , bh2 , bw2 , c1 , c2 , c3,...]</a:t>
            </a:r>
          </a:p>
        </p:txBody>
      </p:sp>
      <p:pic>
        <p:nvPicPr>
          <p:cNvPr id="15" name="Picture 14" descr="https://lh5.googleusercontent.com/-SIZ2KkequN0UaVpQXkXCE0ckgmqT_XBBvzv1HBmL51a6B2JSf49Kv3EruR6aNvjFNk5r08La0y-BDRRam5GpKv5TeUxDVr6ksoVcoEdKGOb5e_C3aaXEFLKtXUCd9xkHcAff3TQ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37" y="1752276"/>
            <a:ext cx="2176936" cy="218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56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82917 0.0154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58" y="77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9806E-17 3.95062E-6 L 0.68055 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99" y="-58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67291 0.0123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61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0.67361 0.0259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1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-0.00278 0.7206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3601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23457E-7 L -0.00278 0.6688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3342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6 L 2.22222E-6 0.7574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7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23457E-6 L 0.01077 0.756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" y="3780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01128 0.7401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3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 animBg="1"/>
      <p:bldP spid="5" grpId="1" animBg="1"/>
      <p:bldP spid="6" grpId="0"/>
      <p:bldP spid="6" grpId="1"/>
      <p:bldP spid="11" grpId="0"/>
      <p:bldP spid="11" grpId="1"/>
      <p:bldP spid="13" grpId="0"/>
      <p:bldP spid="13" grpId="1"/>
      <p:bldP spid="14" grpId="0"/>
      <p:bldP spid="14" grpId="1"/>
      <p:bldP spid="16" grpId="0"/>
      <p:bldP spid="16" grpId="1"/>
      <p:bldP spid="18" grpId="0"/>
      <p:bldP spid="18" grpId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D4A16B-82D0-472C-A803-D850D2FB4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9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.2.6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11300" y="553700"/>
            <a:ext cx="7594184" cy="49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Đối với bài toán nhận diện vật thể sẽ cần tính toán 3 hàm mất mát.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44" y="1248052"/>
            <a:ext cx="4020111" cy="581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44" y="1921664"/>
            <a:ext cx="5772956" cy="781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557" y="2795329"/>
            <a:ext cx="6154009" cy="6382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144" y="4040572"/>
            <a:ext cx="3886742" cy="6477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1390114"/>
            <a:ext cx="219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2035963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2972736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000" y="3716058"/>
            <a:ext cx="6184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3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1335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D4A16B-82D0-472C-A803-D850D2FB4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13" name="Picture 12" descr="https://lh6.googleusercontent.com/qrT_6TfYbfFG-OUUPSdX6h508HBRHSR_gS2BnjDEcTcOx7ysikc8iP3iRFOB9w1er0q8actYIx79SEjva886jvrQPSBHnCbHgV0POeM3csNMAmb9ix5gqrazjI1PL9mqlBTO_kRx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826526"/>
            <a:ext cx="5918200" cy="1940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1300" y="3543243"/>
            <a:ext cx="8864184" cy="1092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(a):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grid,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 bounding box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pc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(b):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bỏ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bounding box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pc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thấp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bức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bỏ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grid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(c):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non-max suppression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bounding-box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7472" y="2875186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3392" y="2875185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(b)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98512" y="287518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ctrTitle" idx="4294967295"/>
          </p:nvPr>
        </p:nvSpPr>
        <p:spPr>
          <a:xfrm>
            <a:off x="133564" y="2373330"/>
            <a:ext cx="7941923" cy="2024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sz="7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8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3024571" y="92026"/>
            <a:ext cx="5443154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B9286CA-C13D-4AE4-9915-6317C1D7E4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63" y="1128466"/>
            <a:ext cx="5135289" cy="38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2179741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Datasets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83CE277E-11EC-4E30-A8DF-56FCA0F6C1FF}"/>
              </a:ext>
            </a:extLst>
          </p:cNvPr>
          <p:cNvGraphicFramePr/>
          <p:nvPr>
            <p:extLst/>
          </p:nvPr>
        </p:nvGraphicFramePr>
        <p:xfrm>
          <a:off x="2011891" y="9331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E004D84-718F-4E53-B160-DD38CDB7D245}"/>
              </a:ext>
            </a:extLst>
          </p:cNvPr>
          <p:cNvSpPr txBox="1"/>
          <p:nvPr/>
        </p:nvSpPr>
        <p:spPr>
          <a:xfrm>
            <a:off x="2078836" y="155169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A8E0BBF-EA04-446E-8215-56AD2D602362}"/>
              </a:ext>
            </a:extLst>
          </p:cNvPr>
          <p:cNvSpPr txBox="1"/>
          <p:nvPr/>
        </p:nvSpPr>
        <p:spPr>
          <a:xfrm>
            <a:off x="2424223" y="281126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Validation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155851-46DB-41BB-B814-0D25C0BA8520}"/>
              </a:ext>
            </a:extLst>
          </p:cNvPr>
          <p:cNvSpPr txBox="1"/>
          <p:nvPr/>
        </p:nvSpPr>
        <p:spPr>
          <a:xfrm>
            <a:off x="2252763" y="401097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EB45AC8-B2C0-4514-8B30-925E7E5A1D3B}"/>
              </a:ext>
            </a:extLst>
          </p:cNvPr>
          <p:cNvSpPr/>
          <p:nvPr/>
        </p:nvSpPr>
        <p:spPr>
          <a:xfrm>
            <a:off x="0" y="1800170"/>
            <a:ext cx="2210801" cy="22108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ctrTitle" idx="4294967295"/>
          </p:nvPr>
        </p:nvSpPr>
        <p:spPr>
          <a:xfrm>
            <a:off x="2214083" y="-63960"/>
            <a:ext cx="64809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rgbClr val="81D1EC"/>
              </a:solidFill>
            </a:endParaRPr>
          </a:p>
          <a:p>
            <a:pPr lvl="0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Datasets</a:t>
            </a:r>
            <a:endParaRPr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78DD98D-D55B-4B60-BB60-6FC9E6EAC7EE}"/>
              </a:ext>
            </a:extLst>
          </p:cNvPr>
          <p:cNvSpPr txBox="1"/>
          <p:nvPr/>
        </p:nvSpPr>
        <p:spPr>
          <a:xfrm>
            <a:off x="1621514" y="1254985"/>
            <a:ext cx="630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Train.zip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9030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43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Test.zip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CB93756-5E38-4FAA-B040-D94948F73DFF}"/>
              </a:ext>
            </a:extLst>
          </p:cNvPr>
          <p:cNvPicPr/>
          <p:nvPr/>
        </p:nvPicPr>
        <p:blipFill rotWithShape="1">
          <a:blip r:embed="rId3"/>
          <a:srcRect t="-1098" r="219"/>
          <a:stretch/>
        </p:blipFill>
        <p:spPr>
          <a:xfrm>
            <a:off x="1621514" y="1937350"/>
            <a:ext cx="4247659" cy="2977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98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nghĩa mô hình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E31EF34E-2838-4934-9046-71390B295020}"/>
              </a:ext>
            </a:extLst>
          </p:cNvPr>
          <p:cNvSpPr/>
          <p:nvPr/>
        </p:nvSpPr>
        <p:spPr>
          <a:xfrm>
            <a:off x="653194" y="1977656"/>
            <a:ext cx="2115879" cy="1499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baseline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A809B303-98DB-4F46-B2A2-D72598B03F2F}"/>
              </a:ext>
            </a:extLst>
          </p:cNvPr>
          <p:cNvSpPr/>
          <p:nvPr/>
        </p:nvSpPr>
        <p:spPr>
          <a:xfrm>
            <a:off x="5877325" y="1977655"/>
            <a:ext cx="2115879" cy="1499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baseline </a:t>
            </a:r>
            <a:r>
              <a:rPr lang="en-US" b="1" i="1" dirty="0" err="1"/>
              <a:t>sử</a:t>
            </a:r>
            <a:r>
              <a:rPr lang="en-US" b="1" i="1" dirty="0"/>
              <a:t> </a:t>
            </a:r>
            <a:r>
              <a:rPr lang="en-US" b="1" i="1" dirty="0" err="1"/>
              <a:t>dụng</a:t>
            </a:r>
            <a:r>
              <a:rPr lang="en-US" b="1" i="1" dirty="0"/>
              <a:t> Normalization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BF38387B-FBB1-4EE4-BA2E-616974175002}"/>
              </a:ext>
            </a:extLst>
          </p:cNvPr>
          <p:cNvSpPr/>
          <p:nvPr/>
        </p:nvSpPr>
        <p:spPr>
          <a:xfrm>
            <a:off x="3226273" y="1977655"/>
            <a:ext cx="2115879" cy="1499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VGG16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4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nghĩa mô hình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55A738A7-052F-4936-860B-09CA7300E8DB}"/>
              </a:ext>
            </a:extLst>
          </p:cNvPr>
          <p:cNvSpPr/>
          <p:nvPr/>
        </p:nvSpPr>
        <p:spPr>
          <a:xfrm>
            <a:off x="482695" y="1562051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8B1DDEF-A34A-4914-A02C-0C6003EF3529}"/>
              </a:ext>
            </a:extLst>
          </p:cNvPr>
          <p:cNvSpPr/>
          <p:nvPr/>
        </p:nvSpPr>
        <p:spPr>
          <a:xfrm>
            <a:off x="2277228" y="1562049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2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3D7283A5-FCB9-4E42-A3DB-98B98E8AA0DE}"/>
              </a:ext>
            </a:extLst>
          </p:cNvPr>
          <p:cNvSpPr/>
          <p:nvPr/>
        </p:nvSpPr>
        <p:spPr>
          <a:xfrm>
            <a:off x="4121038" y="1562049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3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75A92053-D229-4AF3-A1FA-BEF625843A46}"/>
              </a:ext>
            </a:extLst>
          </p:cNvPr>
          <p:cNvSpPr/>
          <p:nvPr/>
        </p:nvSpPr>
        <p:spPr>
          <a:xfrm>
            <a:off x="6161777" y="1547928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="" xmlns:a16="http://schemas.microsoft.com/office/drawing/2014/main" id="{1F2D5C83-C119-49FE-8134-94CED6028339}"/>
              </a:ext>
            </a:extLst>
          </p:cNvPr>
          <p:cNvSpPr/>
          <p:nvPr/>
        </p:nvSpPr>
        <p:spPr>
          <a:xfrm rot="16200000">
            <a:off x="3152580" y="1066758"/>
            <a:ext cx="217967" cy="30099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EE99D9-DCAF-450E-9BBC-A64C6F1E80D6}"/>
              </a:ext>
            </a:extLst>
          </p:cNvPr>
          <p:cNvSpPr txBox="1"/>
          <p:nvPr/>
        </p:nvSpPr>
        <p:spPr>
          <a:xfrm>
            <a:off x="1027068" y="2784821"/>
            <a:ext cx="4182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</a:p>
          <a:p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="" xmlns:a16="http://schemas.microsoft.com/office/drawing/2014/main" id="{681DD9D6-12F2-4308-ACD1-3D947EB71B4D}"/>
              </a:ext>
            </a:extLst>
          </p:cNvPr>
          <p:cNvSpPr/>
          <p:nvPr/>
        </p:nvSpPr>
        <p:spPr>
          <a:xfrm rot="16200000">
            <a:off x="6919691" y="1689151"/>
            <a:ext cx="166406" cy="16822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B69496D-9F20-4AFF-9B00-54EE079FFC25}"/>
              </a:ext>
            </a:extLst>
          </p:cNvPr>
          <p:cNvSpPr/>
          <p:nvPr/>
        </p:nvSpPr>
        <p:spPr>
          <a:xfrm>
            <a:off x="5792586" y="2571750"/>
            <a:ext cx="3189686" cy="10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indent="228600" algn="just">
              <a:lnSpc>
                <a:spcPct val="150000"/>
              </a:lnSpc>
              <a:tabLst>
                <a:tab pos="228600" algn="l"/>
                <a:tab pos="810260" algn="l"/>
              </a:tabLs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Hàm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kích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hàm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	  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softmax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activation.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A3AE318-ADFA-405B-AED8-1171ACD283C7}"/>
              </a:ext>
            </a:extLst>
          </p:cNvPr>
          <p:cNvSpPr/>
          <p:nvPr/>
        </p:nvSpPr>
        <p:spPr>
          <a:xfrm>
            <a:off x="3832227" y="1024500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4" grpId="0" animBg="1"/>
      <p:bldP spid="5" grpId="0"/>
      <p:bldP spid="13" grpId="0" animBg="1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nghĩa mô hình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DD8C8D99-320E-4611-9DD3-78E11307A0C3}"/>
              </a:ext>
            </a:extLst>
          </p:cNvPr>
          <p:cNvSpPr/>
          <p:nvPr/>
        </p:nvSpPr>
        <p:spPr>
          <a:xfrm>
            <a:off x="804531" y="1711840"/>
            <a:ext cx="1509823" cy="10207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5A76FCE-A672-4241-AAC8-C3D03C0DFC4F}"/>
              </a:ext>
            </a:extLst>
          </p:cNvPr>
          <p:cNvSpPr/>
          <p:nvPr/>
        </p:nvSpPr>
        <p:spPr>
          <a:xfrm>
            <a:off x="3062177" y="1711840"/>
            <a:ext cx="1509823" cy="10207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5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433EBB61-030D-4045-AC29-D12D210C1F19}"/>
              </a:ext>
            </a:extLst>
          </p:cNvPr>
          <p:cNvSpPr/>
          <p:nvPr/>
        </p:nvSpPr>
        <p:spPr>
          <a:xfrm>
            <a:off x="5319825" y="1679940"/>
            <a:ext cx="1509823" cy="10207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6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500482-0CFD-4306-8E27-70850F5D17EA}"/>
              </a:ext>
            </a:extLst>
          </p:cNvPr>
          <p:cNvSpPr txBox="1"/>
          <p:nvPr/>
        </p:nvSpPr>
        <p:spPr>
          <a:xfrm>
            <a:off x="2391549" y="206831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="" xmlns:a16="http://schemas.microsoft.com/office/drawing/2014/main" id="{25EE9402-76CF-46EC-A100-3A815D4645AB}"/>
              </a:ext>
            </a:extLst>
          </p:cNvPr>
          <p:cNvSpPr/>
          <p:nvPr/>
        </p:nvSpPr>
        <p:spPr>
          <a:xfrm rot="16200000">
            <a:off x="2341002" y="2294262"/>
            <a:ext cx="499730" cy="14460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="" xmlns:a16="http://schemas.microsoft.com/office/drawing/2014/main" id="{68683E6F-D255-4743-B4F3-86D646E89FC9}"/>
              </a:ext>
            </a:extLst>
          </p:cNvPr>
          <p:cNvSpPr/>
          <p:nvPr/>
        </p:nvSpPr>
        <p:spPr>
          <a:xfrm rot="16200000">
            <a:off x="5856769" y="2299444"/>
            <a:ext cx="499730" cy="14460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29FB605-DD3B-4D93-BB18-D93B0978C08B}"/>
              </a:ext>
            </a:extLst>
          </p:cNvPr>
          <p:cNvSpPr txBox="1"/>
          <p:nvPr/>
        </p:nvSpPr>
        <p:spPr>
          <a:xfrm>
            <a:off x="792292" y="3370102"/>
            <a:ext cx="4137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EEACF5C-A68E-4073-9833-DD270C7A50EB}"/>
              </a:ext>
            </a:extLst>
          </p:cNvPr>
          <p:cNvSpPr txBox="1"/>
          <p:nvPr/>
        </p:nvSpPr>
        <p:spPr>
          <a:xfrm>
            <a:off x="4949432" y="3235241"/>
            <a:ext cx="3760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/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28600">
              <a:tabLst>
                <a:tab pos="228600" algn="l"/>
                <a:tab pos="81026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05AB7B4-EF8E-44C2-B4B5-6A2A17134F5C}"/>
              </a:ext>
            </a:extLst>
          </p:cNvPr>
          <p:cNvSpPr/>
          <p:nvPr/>
        </p:nvSpPr>
        <p:spPr>
          <a:xfrm>
            <a:off x="3596292" y="1085292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VGG16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" grpId="0"/>
      <p:bldP spid="5" grpId="0" animBg="1"/>
      <p:bldP spid="13" grpId="0" animBg="1"/>
      <p:bldP spid="6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091018" y="196801"/>
            <a:ext cx="3566636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79162" y="1194943"/>
            <a:ext cx="6075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Cơ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sở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lý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thuyết</a:t>
            </a:r>
            <a:endParaRPr lang="en-GB" sz="32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.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Mô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hình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phân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loại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vật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thể</a:t>
            </a:r>
            <a:endParaRPr lang="en-GB" sz="32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Mô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hình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nhận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diện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vật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thể</a:t>
            </a:r>
            <a:endParaRPr lang="en-GB" sz="32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Kết</a:t>
            </a:r>
            <a:r>
              <a:rPr lang="en-GB" sz="32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3200" dirty="0" err="1" smtClean="0">
                <a:solidFill>
                  <a:schemeClr val="accent5">
                    <a:lumMod val="50000"/>
                  </a:schemeClr>
                </a:solidFill>
              </a:rPr>
              <a:t>luận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nghĩa mô hình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E7390D4-A72A-4DF1-997F-69F91FC9334A}"/>
              </a:ext>
            </a:extLst>
          </p:cNvPr>
          <p:cNvSpPr/>
          <p:nvPr/>
        </p:nvSpPr>
        <p:spPr>
          <a:xfrm>
            <a:off x="2682011" y="1152588"/>
            <a:ext cx="3631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err="1"/>
              <a:t>Mô</a:t>
            </a:r>
            <a:r>
              <a:rPr lang="en-US" b="1" i="1" dirty="0"/>
              <a:t> </a:t>
            </a:r>
            <a:r>
              <a:rPr lang="en-US" b="1" i="1" dirty="0" err="1"/>
              <a:t>hình</a:t>
            </a:r>
            <a:r>
              <a:rPr lang="en-US" b="1" i="1" dirty="0"/>
              <a:t> baseline </a:t>
            </a:r>
            <a:r>
              <a:rPr lang="en-US" b="1" i="1" dirty="0" err="1"/>
              <a:t>sử</a:t>
            </a:r>
            <a:r>
              <a:rPr lang="en-US" b="1" i="1" dirty="0"/>
              <a:t> </a:t>
            </a:r>
            <a:r>
              <a:rPr lang="en-US" b="1" i="1" dirty="0" err="1"/>
              <a:t>dụng</a:t>
            </a:r>
            <a:r>
              <a:rPr lang="en-US" b="1" i="1" dirty="0"/>
              <a:t> Normalization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4083AA0F-2C94-43D0-AAB4-AFBF3D47CC93}"/>
              </a:ext>
            </a:extLst>
          </p:cNvPr>
          <p:cNvSpPr/>
          <p:nvPr/>
        </p:nvSpPr>
        <p:spPr>
          <a:xfrm>
            <a:off x="438371" y="1941755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8093BFDE-26B4-4122-8BE8-93A06EC65A24}"/>
              </a:ext>
            </a:extLst>
          </p:cNvPr>
          <p:cNvSpPr/>
          <p:nvPr/>
        </p:nvSpPr>
        <p:spPr>
          <a:xfrm>
            <a:off x="2232904" y="1941753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2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363F93F4-EB0C-4EC4-833F-8A07EF506BBB}"/>
              </a:ext>
            </a:extLst>
          </p:cNvPr>
          <p:cNvSpPr/>
          <p:nvPr/>
        </p:nvSpPr>
        <p:spPr>
          <a:xfrm>
            <a:off x="4076714" y="1941753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3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0965BEB4-802B-4B3D-AF2D-DD673683B318}"/>
              </a:ext>
            </a:extLst>
          </p:cNvPr>
          <p:cNvSpPr/>
          <p:nvPr/>
        </p:nvSpPr>
        <p:spPr>
          <a:xfrm>
            <a:off x="6117453" y="1927632"/>
            <a:ext cx="1682234" cy="7921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="" xmlns:a16="http://schemas.microsoft.com/office/drawing/2014/main" id="{2FC3DDBB-902C-42FF-92CF-6090657DDA44}"/>
              </a:ext>
            </a:extLst>
          </p:cNvPr>
          <p:cNvSpPr/>
          <p:nvPr/>
        </p:nvSpPr>
        <p:spPr>
          <a:xfrm rot="16200000">
            <a:off x="3108256" y="1446462"/>
            <a:ext cx="217967" cy="30099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="" xmlns:a16="http://schemas.microsoft.com/office/drawing/2014/main" id="{4B9BDE03-86DF-4CB1-BF67-F4E6FA620C85}"/>
              </a:ext>
            </a:extLst>
          </p:cNvPr>
          <p:cNvSpPr/>
          <p:nvPr/>
        </p:nvSpPr>
        <p:spPr>
          <a:xfrm rot="16200000">
            <a:off x="6875367" y="2068855"/>
            <a:ext cx="166406" cy="16822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8FF3DEE-03D0-4386-AA24-F5BFF882996B}"/>
              </a:ext>
            </a:extLst>
          </p:cNvPr>
          <p:cNvSpPr/>
          <p:nvPr/>
        </p:nvSpPr>
        <p:spPr>
          <a:xfrm>
            <a:off x="5758948" y="3027072"/>
            <a:ext cx="31896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flatten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fc4).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fully connected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fc5)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 out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fully connected fc5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0.5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 out.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fully connected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DF1A28A-679E-437E-BE90-696D3968043F}"/>
              </a:ext>
            </a:extLst>
          </p:cNvPr>
          <p:cNvSpPr/>
          <p:nvPr/>
        </p:nvSpPr>
        <p:spPr>
          <a:xfrm>
            <a:off x="788021" y="3024285"/>
            <a:ext cx="4572000" cy="13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50000"/>
              </a:lnSpc>
              <a:buSzPts val="13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buSzPts val="13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buSzPts val="13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max pooling.</a:t>
            </a:r>
          </a:p>
          <a:p>
            <a:pPr marL="285750" lvl="0" indent="-285750" algn="just">
              <a:lnSpc>
                <a:spcPct val="150000"/>
              </a:lnSpc>
              <a:buSzPts val="13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1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drop out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tỉ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drop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0.2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2DF7B0-6DE3-494D-949E-F2068C721B58}"/>
              </a:ext>
            </a:extLst>
          </p:cNvPr>
          <p:cNvSpPr txBox="1"/>
          <p:nvPr/>
        </p:nvSpPr>
        <p:spPr>
          <a:xfrm>
            <a:off x="1285781" y="1489162"/>
            <a:ext cx="741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Baseline </a:t>
            </a:r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264801" y="2991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Huấn luyện mô hình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C6669D-4AF5-4ED9-BD0C-08C149A9135D}"/>
              </a:ext>
            </a:extLst>
          </p:cNvPr>
          <p:cNvSpPr txBox="1"/>
          <p:nvPr/>
        </p:nvSpPr>
        <p:spPr>
          <a:xfrm>
            <a:off x="1499190" y="1363042"/>
            <a:ext cx="442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A1500E8-70A1-432C-B3BD-EC2E805440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99190" y="1886262"/>
            <a:ext cx="5972175" cy="71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E83A57-8549-4745-88E0-C0D30576681B}"/>
              </a:ext>
            </a:extLst>
          </p:cNvPr>
          <p:cNvSpPr txBox="1"/>
          <p:nvPr/>
        </p:nvSpPr>
        <p:spPr>
          <a:xfrm>
            <a:off x="1499190" y="3108329"/>
            <a:ext cx="5179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AA576F7-9D61-40ED-8F2E-7C783B14272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10993" y="3631549"/>
            <a:ext cx="5972175" cy="5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264801" y="2991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Huấn luyện mô hình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92FA2CF-3344-4BD3-91A5-5A22B354E734}"/>
              </a:ext>
            </a:extLst>
          </p:cNvPr>
          <p:cNvSpPr txBox="1"/>
          <p:nvPr/>
        </p:nvSpPr>
        <p:spPr>
          <a:xfrm>
            <a:off x="1998922" y="1616149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Compile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6BE177-9D9A-4288-A9C4-E7B3D71355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463" y="2139369"/>
            <a:ext cx="5972175" cy="34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49BA1E1-8F8F-4194-982A-4D84E72A21E1}"/>
              </a:ext>
            </a:extLst>
          </p:cNvPr>
          <p:cNvSpPr txBox="1"/>
          <p:nvPr/>
        </p:nvSpPr>
        <p:spPr>
          <a:xfrm>
            <a:off x="1998922" y="2507256"/>
            <a:ext cx="66438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’,RMSprop, …  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264801" y="2991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Huấn luyện mô hình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1873B4F-D478-4975-8DFD-439F1019BFE2}"/>
              </a:ext>
            </a:extLst>
          </p:cNvPr>
          <p:cNvSpPr txBox="1"/>
          <p:nvPr/>
        </p:nvSpPr>
        <p:spPr>
          <a:xfrm>
            <a:off x="1637414" y="1307805"/>
            <a:ext cx="382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71281E-2731-4F35-BB29-7C07D5DCF5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7414" y="1821824"/>
            <a:ext cx="5972175" cy="674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BAC766-FD9C-4E20-9C58-7A9A0AB41D23}"/>
              </a:ext>
            </a:extLst>
          </p:cNvPr>
          <p:cNvSpPr txBox="1"/>
          <p:nvPr/>
        </p:nvSpPr>
        <p:spPr>
          <a:xfrm>
            <a:off x="1637414" y="2963359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AF9E79-E4CF-400D-AE05-EF68D6CF80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37414" y="3360084"/>
            <a:ext cx="5972175" cy="3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169108" y="393601"/>
            <a:ext cx="6103022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giao diện người dùng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B2F4545-A356-49A9-8508-A8671A0D5DA2}"/>
              </a:ext>
            </a:extLst>
          </p:cNvPr>
          <p:cNvSpPr txBox="1"/>
          <p:nvPr/>
        </p:nvSpPr>
        <p:spPr>
          <a:xfrm>
            <a:off x="1022387" y="1531641"/>
            <a:ext cx="557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B661801-04A8-4C27-A53B-4D7631B529F7}"/>
              </a:ext>
            </a:extLst>
          </p:cNvPr>
          <p:cNvSpPr txBox="1"/>
          <p:nvPr/>
        </p:nvSpPr>
        <p:spPr>
          <a:xfrm>
            <a:off x="946298" y="2109168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A74F4BE-5BB0-45F4-BDCF-113B517AC5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2387" y="2632388"/>
            <a:ext cx="5972175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264801" y="299121"/>
            <a:ext cx="613492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giao diện người dùng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F39602-CDB9-430E-9092-B884B89020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3705" y="1479550"/>
            <a:ext cx="4019041" cy="3449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7490B4-B617-4AA4-85B6-ADDC8A309705}"/>
              </a:ext>
            </a:extLst>
          </p:cNvPr>
          <p:cNvSpPr txBox="1"/>
          <p:nvPr/>
        </p:nvSpPr>
        <p:spPr>
          <a:xfrm>
            <a:off x="2263705" y="1053136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1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853263" y="2959705"/>
            <a:ext cx="74374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  <a:endParaRPr sz="7200" dirty="0">
              <a:solidFill>
                <a:srgbClr val="3796B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3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417B1-EFA7-4845-B556-A55A5AEA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477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ABBC09-C180-4A0E-89B0-1116B7DAA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68640FA-7643-4439-B455-DEB90EFF02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2067" y="1237585"/>
            <a:ext cx="589661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417B1-EFA7-4845-B556-A55A5AEA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477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ABBC09-C180-4A0E-89B0-1116B7DAA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A6F7B6-861F-4FF0-A99E-488F51577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652" y="1383982"/>
            <a:ext cx="5972175" cy="2375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857AD24-5033-4E0C-94C3-8E7BCE1ACC14}"/>
              </a:ext>
            </a:extLst>
          </p:cNvPr>
          <p:cNvSpPr txBox="1"/>
          <p:nvPr/>
        </p:nvSpPr>
        <p:spPr>
          <a:xfrm>
            <a:off x="1403498" y="3936807"/>
            <a:ext cx="5709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Coco128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Kaggle,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 labels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417B1-EFA7-4845-B556-A55A5AEA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3" y="829537"/>
            <a:ext cx="6932361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 box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ABBC09-C180-4A0E-89B0-1116B7DAA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1B4835D-5F2A-4A2C-B491-2652D1654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1094" y="1640345"/>
            <a:ext cx="5101967" cy="2503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CB6FA5A-B060-42A4-A670-4BBA3625ADD4}"/>
              </a:ext>
            </a:extLst>
          </p:cNvPr>
          <p:cNvSpPr txBox="1"/>
          <p:nvPr/>
        </p:nvSpPr>
        <p:spPr>
          <a:xfrm>
            <a:off x="3952279" y="4412512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4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ctrTitle" idx="4294967295"/>
          </p:nvPr>
        </p:nvSpPr>
        <p:spPr>
          <a:xfrm>
            <a:off x="614861" y="1119884"/>
            <a:ext cx="7941923" cy="1520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7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72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7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7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7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sz="7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45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417B1-EFA7-4845-B556-A55A5AEA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3" y="829537"/>
            <a:ext cx="6932361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 box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ABBC09-C180-4A0E-89B0-1116B7DAAA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6DED4AA-598D-4BA7-BBCF-1B345AA1E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6276" y="966332"/>
            <a:ext cx="5272088" cy="3210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C0E96F-05EA-4033-ACA6-8F4798C76389}"/>
              </a:ext>
            </a:extLst>
          </p:cNvPr>
          <p:cNvSpPr txBox="1"/>
          <p:nvPr/>
        </p:nvSpPr>
        <p:spPr>
          <a:xfrm>
            <a:off x="2296633" y="4391247"/>
            <a:ext cx="5025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tọa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 box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8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3FD7C672-E593-4119-91B8-43D93846FDEE}"/>
              </a:ext>
            </a:extLst>
          </p:cNvPr>
          <p:cNvSpPr/>
          <p:nvPr/>
        </p:nvSpPr>
        <p:spPr>
          <a:xfrm>
            <a:off x="467900" y="2009497"/>
            <a:ext cx="2116477" cy="18513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yCharm - IDE Tốt Nhất Cho Lập Trình Python">
            <a:extLst>
              <a:ext uri="{FF2B5EF4-FFF2-40B4-BE49-F238E27FC236}">
                <a16:creationId xmlns="" xmlns:a16="http://schemas.microsoft.com/office/drawing/2014/main" id="{5F1E3F47-4DAC-4742-8D41-C4A07784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98" y="1564204"/>
            <a:ext cx="5015820" cy="2741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53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5C685CF-D0DB-49B0-9C02-52C2FFC7D27D}"/>
              </a:ext>
            </a:extLst>
          </p:cNvPr>
          <p:cNvSpPr txBox="1"/>
          <p:nvPr/>
        </p:nvSpPr>
        <p:spPr>
          <a:xfrm>
            <a:off x="3285461" y="1222744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1220FD55-2724-49D4-BD9E-55CEE5326CE2}"/>
              </a:ext>
            </a:extLst>
          </p:cNvPr>
          <p:cNvSpPr/>
          <p:nvPr/>
        </p:nvSpPr>
        <p:spPr>
          <a:xfrm>
            <a:off x="616687" y="2253122"/>
            <a:ext cx="2828261" cy="18160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 file images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 file label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 file txt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tọa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 box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991FB659-5E76-4E44-AE57-C0209BE537B1}"/>
              </a:ext>
            </a:extLst>
          </p:cNvPr>
          <p:cNvSpPr/>
          <p:nvPr/>
        </p:nvSpPr>
        <p:spPr>
          <a:xfrm>
            <a:off x="4947683" y="2253122"/>
            <a:ext cx="2828261" cy="18160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 github.com/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/yolov5.</a:t>
            </a:r>
          </a:p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7C6B0CE0-3B46-46B6-A746-EBBAD5B3D496}"/>
              </a:ext>
            </a:extLst>
          </p:cNvPr>
          <p:cNvSpPr/>
          <p:nvPr/>
        </p:nvSpPr>
        <p:spPr>
          <a:xfrm>
            <a:off x="3646967" y="2753833"/>
            <a:ext cx="1212112" cy="48909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A408C477-4D3C-43C2-B8B8-1E9F53E27428}"/>
              </a:ext>
            </a:extLst>
          </p:cNvPr>
          <p:cNvSpPr/>
          <p:nvPr/>
        </p:nvSpPr>
        <p:spPr>
          <a:xfrm>
            <a:off x="2753900" y="1802002"/>
            <a:ext cx="3285393" cy="21158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YOLOv5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datasets,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labels;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41E4E94-DA4B-447A-A4F9-0C1B6BC152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1605" y="1546099"/>
            <a:ext cx="5972175" cy="2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A1C1429-D8B7-4192-BAEE-D4998222D309}"/>
              </a:ext>
            </a:extLst>
          </p:cNvPr>
          <p:cNvSpPr txBox="1"/>
          <p:nvPr/>
        </p:nvSpPr>
        <p:spPr>
          <a:xfrm>
            <a:off x="2390660" y="1321362"/>
            <a:ext cx="52621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YOLOv5 Small,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480x640, batch size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88A40CB-4CA9-4E15-AA6E-5365712AF1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709" y="2768823"/>
            <a:ext cx="5972175" cy="9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42113EE-C1DE-48FC-B837-4B92EA280DEC}"/>
              </a:ext>
            </a:extLst>
          </p:cNvPr>
          <p:cNvSpPr/>
          <p:nvPr/>
        </p:nvSpPr>
        <p:spPr>
          <a:xfrm>
            <a:off x="1359828" y="1179672"/>
            <a:ext cx="6871549" cy="10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training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yolov5s.pt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ra, file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parameter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53B796-9C28-46BA-A605-3CBC5518E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5578" y="2571750"/>
            <a:ext cx="6871549" cy="12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CB87B-92F8-47CD-A488-524125CA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35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692042-4ABA-4B1A-8FE1-1C956BD61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C2CBFA5-497D-436A-B9F5-BC715EC52B41}"/>
              </a:ext>
            </a:extLst>
          </p:cNvPr>
          <p:cNvSpPr txBox="1"/>
          <p:nvPr/>
        </p:nvSpPr>
        <p:spPr>
          <a:xfrm>
            <a:off x="4253023" y="1158949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0C0EA2-E61D-4C89-8224-F60DDA020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7460" y="1466726"/>
            <a:ext cx="4580662" cy="36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587449" y="1800756"/>
            <a:ext cx="74374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7200" dirty="0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3796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sz="7200" dirty="0">
              <a:solidFill>
                <a:srgbClr val="3796B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9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46DEB9-FBFE-43F4-A06F-657E86E6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0393F3-29E9-442C-8C52-4405A7069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633115-DA58-46D3-96BE-6B74318E984B}"/>
              </a:ext>
            </a:extLst>
          </p:cNvPr>
          <p:cNvSpPr txBox="1"/>
          <p:nvPr/>
        </p:nvSpPr>
        <p:spPr>
          <a:xfrm>
            <a:off x="2317897" y="1536697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0F25BD45-EDA0-49BC-B817-DCADF4996D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4963" y="2059917"/>
          <a:ext cx="6249064" cy="1863499"/>
        </p:xfrm>
        <a:graphic>
          <a:graphicData uri="http://schemas.openxmlformats.org/drawingml/2006/table">
            <a:tbl>
              <a:tblPr firstRow="1" firstCol="1" bandRow="1">
                <a:tableStyleId>{B46BF66B-BF0D-49A5-ABA2-E6C1EFEF6E1B}</a:tableStyleId>
              </a:tblPr>
              <a:tblGrid>
                <a:gridCol w="1612983">
                  <a:extLst>
                    <a:ext uri="{9D8B030D-6E8A-4147-A177-3AD203B41FA5}">
                      <a16:colId xmlns="" xmlns:a16="http://schemas.microsoft.com/office/drawing/2014/main" val="1766036599"/>
                    </a:ext>
                  </a:extLst>
                </a:gridCol>
                <a:gridCol w="1736036">
                  <a:extLst>
                    <a:ext uri="{9D8B030D-6E8A-4147-A177-3AD203B41FA5}">
                      <a16:colId xmlns="" xmlns:a16="http://schemas.microsoft.com/office/drawing/2014/main" val="47816570"/>
                    </a:ext>
                  </a:extLst>
                </a:gridCol>
                <a:gridCol w="1616309">
                  <a:extLst>
                    <a:ext uri="{9D8B030D-6E8A-4147-A177-3AD203B41FA5}">
                      <a16:colId xmlns="" xmlns:a16="http://schemas.microsoft.com/office/drawing/2014/main" val="1009978076"/>
                    </a:ext>
                  </a:extLst>
                </a:gridCol>
                <a:gridCol w="1283736">
                  <a:extLst>
                    <a:ext uri="{9D8B030D-6E8A-4147-A177-3AD203B41FA5}">
                      <a16:colId xmlns="" xmlns:a16="http://schemas.microsoft.com/office/drawing/2014/main" val="412946124"/>
                    </a:ext>
                  </a:extLst>
                </a:gridCol>
              </a:tblGrid>
              <a:tr h="36283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 chính xác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 huấn luyện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 kiểm định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 kiểm tra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extLst>
                  <a:ext uri="{0D108BD9-81ED-4DB2-BD59-A6C34878D82A}">
                    <a16:rowId xmlns="" xmlns:a16="http://schemas.microsoft.com/office/drawing/2014/main" val="915095737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97,56%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93,55 %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89,97%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extLst>
                  <a:ext uri="{0D108BD9-81ED-4DB2-BD59-A6C34878D82A}">
                    <a16:rowId xmlns="" xmlns:a16="http://schemas.microsoft.com/office/drawing/2014/main" val="2400756040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98,84%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95,36%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91,75%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extLst>
                  <a:ext uri="{0D108BD9-81ED-4DB2-BD59-A6C34878D82A}">
                    <a16:rowId xmlns="" xmlns:a16="http://schemas.microsoft.com/office/drawing/2014/main" val="3135538803"/>
                  </a:ext>
                </a:extLst>
              </a:tr>
              <a:tr h="7749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BatchNorm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99,5%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99,6%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98,76%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208" marR="66208" marT="0" marB="0"/>
                </a:tc>
                <a:extLst>
                  <a:ext uri="{0D108BD9-81ED-4DB2-BD59-A6C34878D82A}">
                    <a16:rowId xmlns="" xmlns:a16="http://schemas.microsoft.com/office/drawing/2014/main" val="314793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5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2342694" y="143868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YOLO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endParaRPr b="0" dirty="0">
              <a:solidFill>
                <a:srgbClr val="3796B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806032F-3416-4666-BD58-4FB6738F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397" y="1226304"/>
            <a:ext cx="7517206" cy="944809"/>
          </a:xfrm>
        </p:spPr>
        <p:txBody>
          <a:bodyPr/>
          <a:lstStyle/>
          <a:p>
            <a:r>
              <a:rPr lang="vi-VN" dirty="0">
                <a:solidFill>
                  <a:srgbClr val="002060"/>
                </a:solidFill>
                <a:latin typeface="+mj-lt"/>
              </a:rPr>
              <a:t>Yolo (You Only Look Once)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: </a:t>
            </a:r>
            <a:r>
              <a:rPr lang="vi-VN" dirty="0">
                <a:solidFill>
                  <a:srgbClr val="002060"/>
                </a:solidFill>
                <a:latin typeface="+mj-lt"/>
              </a:rPr>
              <a:t>là một mô hình mạng CNN dùng để nhận dạng đối tượng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,</a:t>
            </a:r>
            <a:r>
              <a:rPr lang="vi-VN" dirty="0">
                <a:solidFill>
                  <a:srgbClr val="002060"/>
                </a:solidFill>
                <a:latin typeface="+mj-lt"/>
              </a:rPr>
              <a:t> được thiết kế để nhận diện các vật thể real-time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F6E313-4C4D-4842-8242-CA9243C3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72" y="2293885"/>
            <a:ext cx="7075967" cy="2132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46DEB9-FBFE-43F4-A06F-657E86E6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904" y="393601"/>
            <a:ext cx="5760300" cy="6807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0393F3-29E9-442C-8C52-4405A7069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633115-DA58-46D3-96BE-6B74318E984B}"/>
              </a:ext>
            </a:extLst>
          </p:cNvPr>
          <p:cNvSpPr txBox="1"/>
          <p:nvPr/>
        </p:nvSpPr>
        <p:spPr>
          <a:xfrm>
            <a:off x="2232904" y="1225329"/>
            <a:ext cx="33489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  <a:r>
              <a:rPr lang="en-US" b="1" i="1" dirty="0"/>
              <a:t>.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251025E-73B3-4442-BE78-F3104BEDAD91}"/>
              </a:ext>
            </a:extLst>
          </p:cNvPr>
          <p:cNvSpPr/>
          <p:nvPr/>
        </p:nvSpPr>
        <p:spPr>
          <a:xfrm>
            <a:off x="1621400" y="1794837"/>
            <a:ext cx="6055749" cy="23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Sau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huấn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luyện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lệch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lại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: 0.2544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(AP)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kiểm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: 79.34%.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cao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do: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lượng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ảnh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thấp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chủ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yếu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“person”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thì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dự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đoán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labels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ít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car, bag, donuts,…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ít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train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thì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khá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thiếu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xác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279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234" y="196801"/>
            <a:ext cx="5760300" cy="6807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5300" y="1049000"/>
            <a:ext cx="7848600" cy="352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 thể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2286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2286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GPU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2286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app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 thể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  <a:tabLst>
                <a:tab pos="228600" algn="l"/>
              </a:tabLst>
            </a:pP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đêm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10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0DB465-C6C6-44C5-955B-C6D06DEB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00" y="196801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52DE15-C483-4750-8F3F-8CB3E9D5F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F35723F2-9B6C-489E-9E53-F59D37D07341}"/>
              </a:ext>
            </a:extLst>
          </p:cNvPr>
          <p:cNvSpPr/>
          <p:nvPr/>
        </p:nvSpPr>
        <p:spPr>
          <a:xfrm>
            <a:off x="1135258" y="1743994"/>
            <a:ext cx="6581553" cy="30621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8DAB12-5D8C-42B8-996F-1AA20717ED58}"/>
              </a:ext>
            </a:extLst>
          </p:cNvPr>
          <p:cNvSpPr txBox="1"/>
          <p:nvPr/>
        </p:nvSpPr>
        <p:spPr>
          <a:xfrm>
            <a:off x="4128324" y="1923097"/>
            <a:ext cx="99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DF391076-1E0C-4169-9C7C-F77C56C40796}"/>
              </a:ext>
            </a:extLst>
          </p:cNvPr>
          <p:cNvSpPr/>
          <p:nvPr/>
        </p:nvSpPr>
        <p:spPr>
          <a:xfrm>
            <a:off x="1369175" y="2451342"/>
            <a:ext cx="2583712" cy="18925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7D0750D-9ABD-4E92-9EE1-29FF5FF067C7}"/>
              </a:ext>
            </a:extLst>
          </p:cNvPr>
          <p:cNvSpPr/>
          <p:nvPr/>
        </p:nvSpPr>
        <p:spPr>
          <a:xfrm>
            <a:off x="4718431" y="2451342"/>
            <a:ext cx="2477386" cy="18925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7D81152E-D99A-4DB8-8EEB-72CFE346B1F1}"/>
              </a:ext>
            </a:extLst>
          </p:cNvPr>
          <p:cNvSpPr/>
          <p:nvPr/>
        </p:nvSpPr>
        <p:spPr>
          <a:xfrm>
            <a:off x="3952888" y="3121194"/>
            <a:ext cx="76554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4864865D-5B09-4E91-A0D7-46829486CAD2}"/>
              </a:ext>
            </a:extLst>
          </p:cNvPr>
          <p:cNvSpPr/>
          <p:nvPr/>
        </p:nvSpPr>
        <p:spPr>
          <a:xfrm>
            <a:off x="7195817" y="3089863"/>
            <a:ext cx="102072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E8C7F9-0960-4559-996D-FC326F2B0B09}"/>
              </a:ext>
            </a:extLst>
          </p:cNvPr>
          <p:cNvSpPr txBox="1"/>
          <p:nvPr/>
        </p:nvSpPr>
        <p:spPr>
          <a:xfrm>
            <a:off x="1427187" y="2618215"/>
            <a:ext cx="2519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5DC58C-78EC-45C4-814E-561A9464A14B}"/>
              </a:ext>
            </a:extLst>
          </p:cNvPr>
          <p:cNvSpPr txBox="1"/>
          <p:nvPr/>
        </p:nvSpPr>
        <p:spPr>
          <a:xfrm>
            <a:off x="3718971" y="2720531"/>
            <a:ext cx="117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96277ED-9C7B-4847-A820-75F32CB4CC9F}"/>
              </a:ext>
            </a:extLst>
          </p:cNvPr>
          <p:cNvSpPr txBox="1"/>
          <p:nvPr/>
        </p:nvSpPr>
        <p:spPr>
          <a:xfrm>
            <a:off x="5082124" y="2966633"/>
            <a:ext cx="205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tọa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1B01F9B-0D33-47C3-BE63-743C914D3499}"/>
              </a:ext>
            </a:extLst>
          </p:cNvPr>
          <p:cNvSpPr txBox="1"/>
          <p:nvPr/>
        </p:nvSpPr>
        <p:spPr>
          <a:xfrm>
            <a:off x="7227714" y="2813417"/>
            <a:ext cx="132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F4057BD-1563-4B22-AF9C-5C0E3F935842}"/>
              </a:ext>
            </a:extLst>
          </p:cNvPr>
          <p:cNvSpPr txBox="1"/>
          <p:nvPr/>
        </p:nvSpPr>
        <p:spPr>
          <a:xfrm>
            <a:off x="1903459" y="2087492"/>
            <a:ext cx="189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network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1838438-CAD1-49D8-BF32-4429FB6C4029}"/>
              </a:ext>
            </a:extLst>
          </p:cNvPr>
          <p:cNvSpPr txBox="1"/>
          <p:nvPr/>
        </p:nvSpPr>
        <p:spPr>
          <a:xfrm>
            <a:off x="5501252" y="2115529"/>
            <a:ext cx="189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 layer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C78D2E79-AB2C-4EF0-97AA-89627A94A21A}"/>
              </a:ext>
            </a:extLst>
          </p:cNvPr>
          <p:cNvSpPr/>
          <p:nvPr/>
        </p:nvSpPr>
        <p:spPr>
          <a:xfrm>
            <a:off x="125164" y="3166585"/>
            <a:ext cx="102072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DB7CE76-92D7-479B-AB78-D56906277CB9}"/>
              </a:ext>
            </a:extLst>
          </p:cNvPr>
          <p:cNvSpPr txBox="1"/>
          <p:nvPr/>
        </p:nvSpPr>
        <p:spPr>
          <a:xfrm>
            <a:off x="457432" y="2916951"/>
            <a:ext cx="90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.2.1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 system</a:t>
            </a:r>
            <a:endParaRPr lang="en-US" dirty="0"/>
          </a:p>
        </p:txBody>
      </p:sp>
      <p:pic>
        <p:nvPicPr>
          <p:cNvPr id="4" name="Picture 3" descr="https://lh3.googleusercontent.com/3jJaQ8bJmzdlgCE4x64EETiXgs-xv0lgbIdo8cGnB9n09RW30xdfcc7JJE7FCaMrvab1O5gyFhcsaqMPYOvo87Ak2gfhKCbfk8TqwQrPyG8kaAOE_rfRi42qy1wUduXBCD8yoA6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12" y="1869181"/>
            <a:ext cx="4000500" cy="31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78094" y="1192073"/>
            <a:ext cx="85940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hay 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vì thực hiện các lớp Fully Connected ở cuối mô hình thì các lớp này sẽ được </a:t>
            </a:r>
            <a:r>
              <a:rPr lang="en-GB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 </a:t>
            </a:r>
            <a:r>
              <a:rPr lang="vi-V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các lớp tích chập như các lớp phía trước trong bài toán phân loại vật </a:t>
            </a:r>
            <a:r>
              <a:rPr lang="vi-VN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67128" y="1414358"/>
            <a:ext cx="410966" cy="2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10589" y="1869181"/>
            <a:ext cx="6899467" cy="20574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000355" y="2085716"/>
            <a:ext cx="3261360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0.52309 0.071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95024F2-6579-48A4-B62A-E3295378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56" y="2159180"/>
            <a:ext cx="5482601" cy="276074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.2.2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Anchor box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84907" y="766574"/>
            <a:ext cx="7459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bouding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box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en-GB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 box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Non-max suppression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3806032F-3416-4666-BD58-4FB6738F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3997" y="680700"/>
            <a:ext cx="7517206" cy="944809"/>
          </a:xfrm>
        </p:spPr>
        <p:txBody>
          <a:bodyPr/>
          <a:lstStyle/>
          <a:p>
            <a:pPr marL="101600" indent="0">
              <a:buNone/>
            </a:pPr>
            <a:r>
              <a:rPr lang="vi-VN" dirty="0" smtClean="0">
                <a:solidFill>
                  <a:srgbClr val="002060"/>
                </a:solidFill>
                <a:latin typeface="+mj-lt"/>
              </a:rPr>
              <a:t>Chỉ </a:t>
            </a:r>
            <a:r>
              <a:rPr lang="vi-VN" dirty="0">
                <a:solidFill>
                  <a:srgbClr val="002060"/>
                </a:solidFill>
                <a:latin typeface="+mj-lt"/>
              </a:rPr>
              <a:t>số IoU (Intersection over Union) cho ta biết tỉ lệ trùng vào nhau của 2 box.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2" name="Picture 11" descr="Intersection over Union (IOU) calculation diagram. | Download ..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812" y="1625509"/>
            <a:ext cx="3836788" cy="30706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2537" y="2707418"/>
                <a:ext cx="3470587" cy="793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∩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∪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7" y="2707418"/>
                <a:ext cx="3470587" cy="7937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3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D4A16B-82D0-472C-A803-D850D2FB4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E0F249-AAD2-49FD-A371-E770B9DB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8" y="1032875"/>
            <a:ext cx="3125544" cy="4078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A04E14-8A8E-42D8-9840-1C80B5B321E2}"/>
              </a:ext>
            </a:extLst>
          </p:cNvPr>
          <p:cNvSpPr txBox="1"/>
          <p:nvPr/>
        </p:nvSpPr>
        <p:spPr>
          <a:xfrm>
            <a:off x="3762449" y="1059900"/>
            <a:ext cx="48989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13x13.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cell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anchor boxes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 1, Box 2, Box 3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anchor boxes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cell.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YOLO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véc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tơ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concatenate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bounding boxes.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attributes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="" xmlns:a16="http://schemas.microsoft.com/office/drawing/2014/main" id="{A66B71A0-12FC-4B95-884B-106BC13C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12" y="0"/>
            <a:ext cx="5760300" cy="6807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1818</Words>
  <Application>Microsoft Office PowerPoint</Application>
  <PresentationFormat>On-screen Show (16:9)</PresentationFormat>
  <Paragraphs>226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Times New Roman</vt:lpstr>
      <vt:lpstr>Wingdings</vt:lpstr>
      <vt:lpstr>SimSun</vt:lpstr>
      <vt:lpstr>Arial</vt:lpstr>
      <vt:lpstr>Cambria Math</vt:lpstr>
      <vt:lpstr>Roboto Condensed</vt:lpstr>
      <vt:lpstr>Oswald</vt:lpstr>
      <vt:lpstr>Wolsey template</vt:lpstr>
      <vt:lpstr>XÂY DỰNG MÔ HÌNH CNN NHẬN DIỆN VẬT THỂ</vt:lpstr>
      <vt:lpstr>TỔNG QUAN</vt:lpstr>
      <vt:lpstr>1. Cơ sở lý thuyết</vt:lpstr>
      <vt:lpstr>1.1 Mạng YOLO là gì</vt:lpstr>
      <vt:lpstr>1.2 Kiến trúc mạng YOLO</vt:lpstr>
      <vt:lpstr>1.2.1 Grid system</vt:lpstr>
      <vt:lpstr>1.2.2 Anchor box</vt:lpstr>
      <vt:lpstr>1.2.3 IoU và Non-max suppression</vt:lpstr>
      <vt:lpstr>1.2.4 Output feature map</vt:lpstr>
      <vt:lpstr>1.2.5 Gán nhãn cho các mẫu</vt:lpstr>
      <vt:lpstr>1.2.6 Loss Function</vt:lpstr>
      <vt:lpstr>1.3. Ngõ ra </vt:lpstr>
      <vt:lpstr>2. Mô hình CNN nhận diện vật thể trên ảnh</vt:lpstr>
      <vt:lpstr>PowerPoint Presentation</vt:lpstr>
      <vt:lpstr>2.2. Datasets</vt:lpstr>
      <vt:lpstr> 2.2. Datasets</vt:lpstr>
      <vt:lpstr>2.3. Định nghĩa mô hình </vt:lpstr>
      <vt:lpstr>2.3. Định nghĩa mô hình </vt:lpstr>
      <vt:lpstr>2.3. Định nghĩa mô hình </vt:lpstr>
      <vt:lpstr>2.3. Định nghĩa mô hình </vt:lpstr>
      <vt:lpstr>2.4. Huấn luyện mô hình</vt:lpstr>
      <vt:lpstr>2.4. Huấn luyện mô hình</vt:lpstr>
      <vt:lpstr>2.4. Huấn luyện mô hình</vt:lpstr>
      <vt:lpstr>2.5. Tạo giao diện người dùng </vt:lpstr>
      <vt:lpstr>2.5. Tạo giao diện người dùng </vt:lpstr>
      <vt:lpstr>3. Mô hình nhận diện vật thể trên video</vt:lpstr>
      <vt:lpstr>3.1. Sơ đồ khối</vt:lpstr>
      <vt:lpstr>3.2. Datasets</vt:lpstr>
      <vt:lpstr>3.3. Gán nhãn và tạo anchor box </vt:lpstr>
      <vt:lpstr>3.3. Gán nhãn và tạo anchor box </vt:lpstr>
      <vt:lpstr>3.4. Huấn luyện mô hình </vt:lpstr>
      <vt:lpstr>3.4. Huấn luyện mô hình </vt:lpstr>
      <vt:lpstr>3.4. Huấn luyện mô hình </vt:lpstr>
      <vt:lpstr>3.4. Huấn luyện mô hình </vt:lpstr>
      <vt:lpstr>3.4. Huấn luyện mô hình </vt:lpstr>
      <vt:lpstr>3.4. Huấn luyện mô hình </vt:lpstr>
      <vt:lpstr>3.4. Huấn luyện mô hình </vt:lpstr>
      <vt:lpstr>4. Kết luận</vt:lpstr>
      <vt:lpstr>4. Kết luận</vt:lpstr>
      <vt:lpstr>4. Kết luận</vt:lpstr>
      <vt:lpstr>4. Kết luận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châu minh nhật</dc:creator>
  <cp:lastModifiedBy>ADMIN</cp:lastModifiedBy>
  <cp:revision>31</cp:revision>
  <dcterms:modified xsi:type="dcterms:W3CDTF">2021-07-05T08:51:27Z</dcterms:modified>
</cp:coreProperties>
</file>